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2" r:id="rId4"/>
  </p:sldMasterIdLst>
  <p:notesMasterIdLst>
    <p:notesMasterId r:id="rId49"/>
  </p:notesMasterIdLst>
  <p:sldIdLst>
    <p:sldId id="466" r:id="rId5"/>
    <p:sldId id="1452" r:id="rId6"/>
    <p:sldId id="1453" r:id="rId7"/>
    <p:sldId id="1275" r:id="rId8"/>
    <p:sldId id="1276" r:id="rId9"/>
    <p:sldId id="1454" r:id="rId10"/>
    <p:sldId id="1277" r:id="rId11"/>
    <p:sldId id="1278" r:id="rId12"/>
    <p:sldId id="1455" r:id="rId13"/>
    <p:sldId id="1456" r:id="rId14"/>
    <p:sldId id="1457" r:id="rId15"/>
    <p:sldId id="1551" r:id="rId16"/>
    <p:sldId id="1552" r:id="rId17"/>
    <p:sldId id="1458" r:id="rId18"/>
    <p:sldId id="1723" r:id="rId19"/>
    <p:sldId id="1279" r:id="rId20"/>
    <p:sldId id="1280" r:id="rId21"/>
    <p:sldId id="1726" r:id="rId22"/>
    <p:sldId id="1281" r:id="rId23"/>
    <p:sldId id="1282" r:id="rId24"/>
    <p:sldId id="1641" r:id="rId25"/>
    <p:sldId id="1284" r:id="rId26"/>
    <p:sldId id="1285" r:id="rId27"/>
    <p:sldId id="1286" r:id="rId28"/>
    <p:sldId id="1372" r:id="rId29"/>
    <p:sldId id="1779" r:id="rId30"/>
    <p:sldId id="1725" r:id="rId31"/>
    <p:sldId id="1295" r:id="rId32"/>
    <p:sldId id="1296" r:id="rId33"/>
    <p:sldId id="1297" r:id="rId34"/>
    <p:sldId id="1301" r:id="rId35"/>
    <p:sldId id="1778" r:id="rId36"/>
    <p:sldId id="1826" r:id="rId37"/>
    <p:sldId id="1780" r:id="rId38"/>
    <p:sldId id="1307" r:id="rId39"/>
    <p:sldId id="1308" r:id="rId40"/>
    <p:sldId id="1310" r:id="rId41"/>
    <p:sldId id="1311" r:id="rId42"/>
    <p:sldId id="1312" r:id="rId43"/>
    <p:sldId id="1313" r:id="rId44"/>
    <p:sldId id="1314" r:id="rId45"/>
    <p:sldId id="1315" r:id="rId46"/>
    <p:sldId id="1316" r:id="rId47"/>
    <p:sldId id="1317" r:id="rId48"/>
    <p:sldId id="1318" r:id="rId50"/>
    <p:sldId id="1319" r:id="rId51"/>
    <p:sldId id="1320" r:id="rId52"/>
    <p:sldId id="1321" r:id="rId53"/>
    <p:sldId id="1322" r:id="rId54"/>
    <p:sldId id="1323" r:id="rId55"/>
    <p:sldId id="1324" r:id="rId56"/>
    <p:sldId id="1325" r:id="rId57"/>
    <p:sldId id="1326" r:id="rId58"/>
    <p:sldId id="1327" r:id="rId59"/>
    <p:sldId id="1328" r:id="rId60"/>
    <p:sldId id="1329" r:id="rId61"/>
    <p:sldId id="1330" r:id="rId62"/>
    <p:sldId id="1331" r:id="rId63"/>
    <p:sldId id="1332" r:id="rId64"/>
    <p:sldId id="1333" r:id="rId65"/>
    <p:sldId id="1334" r:id="rId66"/>
    <p:sldId id="1335" r:id="rId67"/>
    <p:sldId id="1336" r:id="rId68"/>
    <p:sldId id="1337" r:id="rId69"/>
    <p:sldId id="1339" r:id="rId70"/>
    <p:sldId id="1340" r:id="rId71"/>
    <p:sldId id="1341" r:id="rId72"/>
    <p:sldId id="1343" r:id="rId73"/>
    <p:sldId id="1345" r:id="rId74"/>
  </p:sldIdLst>
  <p:sldSz cx="9144000" cy="6858000" type="screen4x3"/>
  <p:notesSz cx="6858000" cy="9144000"/>
  <p:custDataLst>
    <p:tags r:id="rId78"/>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8"/>
    <p:restoredTop sz="94584"/>
  </p:normalViewPr>
  <p:slideViewPr>
    <p:cSldViewPr showGuides="1">
      <p:cViewPr varScale="1">
        <p:scale>
          <a:sx n="59" d="100"/>
          <a:sy n="59" d="100"/>
        </p:scale>
        <p:origin x="-1338" y="-84"/>
      </p:cViewPr>
      <p:guideLst>
        <p:guide orient="horz" pos="2156"/>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8" Type="http://schemas.openxmlformats.org/officeDocument/2006/relationships/tags" Target="tags/tag307.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notesMaster" Target="notesMasters/notesMaster1.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0" hangingPunct="0">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0" hangingPunct="0">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92A590AC-CD7F-41F3-95E7-432069CA7757}"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364"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0" hangingPunct="0">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fld>
            <a:endParaRPr lang="zh-CN" altLang="en-US" sz="1200" strike="noStrike" noProof="1"/>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p:txBody>
          <a:bodyPr wrap="square" lIns="91440" tIns="45720" rIns="91440" bIns="45720" anchor="t" anchorCtr="0"/>
          <a:lstStyle/>
          <a:p>
            <a:pPr lvl="0"/>
            <a:r>
              <a:rPr lang="zh-CN" altLang="en-US" dirty="0"/>
              <a:t>罗伯特</a:t>
            </a:r>
            <a:r>
              <a:rPr lang="en-US" altLang="zh-CN" dirty="0"/>
              <a:t>.C.</a:t>
            </a:r>
            <a:r>
              <a:rPr lang="zh-CN" altLang="en-US" dirty="0"/>
              <a:t>波格丹 教育研究方法：定性研究的视角 中国人民大学出版社 </a:t>
            </a:r>
            <a:r>
              <a:rPr lang="en-US" altLang="zh-CN" dirty="0"/>
              <a:t>P93</a:t>
            </a:r>
            <a:endParaRPr lang="zh-CN" altLang="en-US" dirty="0"/>
          </a:p>
        </p:txBody>
      </p:sp>
      <p:sp>
        <p:nvSpPr>
          <p:cNvPr id="91140"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buNone/>
            </a:pPr>
            <a:fld id="{9A0DB2DC-4C9A-4742-B13C-FB6460FD3503}" type="slidenum">
              <a:rPr lang="zh-CN" altLang="en-US" sz="1200" b="0" dirty="0">
                <a:ea typeface="宋体" panose="02010600030101010101" pitchFamily="2" charset="-122"/>
              </a:rPr>
            </a:fld>
            <a:endParaRPr lang="zh-CN" altLang="en-US" sz="1200" b="0" dirty="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microsoft.com/office/2007/relationships/hdphoto" Target="../media/image4.wdp"/><Relationship Id="rId8" Type="http://schemas.openxmlformats.org/officeDocument/2006/relationships/image" Target="../media/image3.png"/><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6" Type="http://schemas.openxmlformats.org/officeDocument/2006/relationships/tags" Target="../tags/tag13.xml"/><Relationship Id="rId15" Type="http://schemas.openxmlformats.org/officeDocument/2006/relationships/tags" Target="../tags/tag12.xml"/><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4.xml"/><Relationship Id="rId8" Type="http://schemas.microsoft.com/office/2007/relationships/hdphoto" Target="../media/image6.wdp"/><Relationship Id="rId7" Type="http://schemas.openxmlformats.org/officeDocument/2006/relationships/image" Target="../media/image5.png"/><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7" Type="http://schemas.openxmlformats.org/officeDocument/2006/relationships/tags" Target="../tags/tag41.xml"/><Relationship Id="rId16" Type="http://schemas.openxmlformats.org/officeDocument/2006/relationships/tags" Target="../tags/tag40.xml"/><Relationship Id="rId15" Type="http://schemas.microsoft.com/office/2007/relationships/hdphoto" Target="../media/image8.wdp"/><Relationship Id="rId14" Type="http://schemas.openxmlformats.org/officeDocument/2006/relationships/image" Target="../media/image7.png"/><Relationship Id="rId13" Type="http://schemas.openxmlformats.org/officeDocument/2006/relationships/tags" Target="../tags/tag39.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image" Target="../media/image9.png"/><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3" Type="http://schemas.openxmlformats.org/officeDocument/2006/relationships/tags" Target="../tags/tag82.xml"/><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
        <p:nvSpPr>
          <p:cNvPr id="14" name="日期占位符 3"/>
          <p:cNvSpPr>
            <a:spLocks noGrp="1"/>
          </p:cNvSpPr>
          <p:nvPr>
            <p:ph type="dt" sz="half" idx="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5D2459BD-4FEF-4917-9B9C-CA4AF7EC2401}"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6" name="灯片编号占位符 4"/>
          <p:cNvSpPr>
            <a:spLocks noGrp="1"/>
          </p:cNvSpPr>
          <p:nvPr>
            <p:ph type="sldNum" sz="quarter" idx="4"/>
          </p:nvPr>
        </p:nvSpPr>
        <p:spPr>
          <a:xfrm>
            <a:off x="8129588" y="5734050"/>
            <a:ext cx="609600" cy="520700"/>
          </a:xfrm>
          <a:prstGeom prst="rect">
            <a:avLst/>
          </a:prstGeom>
        </p:spPr>
        <p:txBody>
          <a:bodyPr vert="horz" rtlCol="0" anchor="ctr"/>
          <a:lstStyle>
            <a:lvl1pPr>
              <a:defRPr>
                <a:latin typeface="+mn-lt"/>
                <a:ea typeface="+mn-ea"/>
              </a:defRPr>
            </a:lvl1pPr>
          </a:lstStyle>
          <a:p>
            <a:pPr algn="ctr" fontAlgn="base"/>
            <a:fld id="{9A0DB2DC-4C9A-4742-B13C-FB6460FD3503}" type="slidenum">
              <a:rPr lang="zh-CN" altLang="en-US" strike="noStrike" noProof="1" dirty="0">
                <a:cs typeface="+mn-cs"/>
              </a:rPr>
            </a:fld>
            <a:endParaRPr lang="zh-CN" altLang="en-US" strike="noStrike" noProof="1">
              <a:latin typeface="Century Schoolbook" panose="02040604050505020304" pitchFamily="18" charset="0"/>
            </a:endParaRPr>
          </a:p>
        </p:txBody>
      </p:sp>
      <p:sp>
        <p:nvSpPr>
          <p:cNvPr id="22" name="页脚占位符 5"/>
          <p:cNvSpPr>
            <a:spLocks noGrp="1"/>
          </p:cNvSpPr>
          <p:nvPr>
            <p:ph type="ftr" sz="quarter" idx="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14" name="日期占位符 3"/>
          <p:cNvSpPr>
            <a:spLocks noGrp="1"/>
          </p:cNvSpPr>
          <p:nvPr>
            <p:ph type="dt" sz="half" idx="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DE6BBBB-080D-44F2-89FC-EE49284229C2}"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6" name="灯片编号占位符 4"/>
          <p:cNvSpPr>
            <a:spLocks noGrp="1"/>
          </p:cNvSpPr>
          <p:nvPr>
            <p:ph type="sldNum" sz="quarter" idx="4"/>
          </p:nvPr>
        </p:nvSpPr>
        <p:spPr>
          <a:xfrm>
            <a:off x="8129588" y="5734050"/>
            <a:ext cx="609600" cy="520700"/>
          </a:xfrm>
          <a:prstGeom prst="rect">
            <a:avLst/>
          </a:prstGeom>
        </p:spPr>
        <p:txBody>
          <a:bodyPr vert="horz" rtlCol="0" anchor="ctr"/>
          <a:lstStyle>
            <a:lvl1pPr>
              <a:defRPr>
                <a:latin typeface="+mn-lt"/>
                <a:ea typeface="+mn-ea"/>
              </a:defRPr>
            </a:lvl1pPr>
          </a:lstStyle>
          <a:p>
            <a:pPr algn="ctr" fontAlgn="base"/>
            <a:fld id="{9A0DB2DC-4C9A-4742-B13C-FB6460FD3503}" type="slidenum">
              <a:rPr lang="zh-CN" altLang="en-US" strike="noStrike" noProof="1" dirty="0">
                <a:cs typeface="+mn-cs"/>
              </a:rPr>
            </a:fld>
            <a:endParaRPr lang="zh-CN" altLang="en-US" strike="noStrike" noProof="1">
              <a:latin typeface="Century Schoolbook" panose="02040604050505020304" pitchFamily="18" charset="0"/>
            </a:endParaRPr>
          </a:p>
        </p:txBody>
      </p:sp>
      <p:sp>
        <p:nvSpPr>
          <p:cNvPr id="22" name="页脚占位符 5"/>
          <p:cNvSpPr>
            <a:spLocks noGrp="1"/>
          </p:cNvSpPr>
          <p:nvPr>
            <p:ph type="ftr" sz="quarter" idx="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bg>
      <p:bgPr>
        <a:blipFill rotWithShape="0">
          <a:blip r:embed="rId2"/>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057900" y="274638"/>
            <a:ext cx="1866900" cy="6199187"/>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5448300" cy="6199187"/>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14" name="日期占位符 3"/>
          <p:cNvSpPr>
            <a:spLocks noGrp="1"/>
          </p:cNvSpPr>
          <p:nvPr>
            <p:ph type="dt" sz="half" idx="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A729773E-B855-4AC2-97D9-4DEC67D1E862}"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6" name="灯片编号占位符 4"/>
          <p:cNvSpPr>
            <a:spLocks noGrp="1"/>
          </p:cNvSpPr>
          <p:nvPr>
            <p:ph type="sldNum" sz="quarter" idx="4"/>
          </p:nvPr>
        </p:nvSpPr>
        <p:spPr>
          <a:xfrm>
            <a:off x="8129588" y="5734050"/>
            <a:ext cx="609600" cy="520700"/>
          </a:xfrm>
          <a:prstGeom prst="rect">
            <a:avLst/>
          </a:prstGeom>
        </p:spPr>
        <p:txBody>
          <a:bodyPr vert="horz" rtlCol="0" anchor="ctr"/>
          <a:lstStyle>
            <a:lvl1pPr>
              <a:defRPr>
                <a:latin typeface="+mn-lt"/>
                <a:ea typeface="+mn-ea"/>
              </a:defRPr>
            </a:lvl1pPr>
          </a:lstStyle>
          <a:p>
            <a:pPr algn="ctr" fontAlgn="base"/>
            <a:fld id="{9A0DB2DC-4C9A-4742-B13C-FB6460FD3503}" type="slidenum">
              <a:rPr lang="zh-CN" altLang="en-US" strike="noStrike" noProof="1" dirty="0">
                <a:cs typeface="+mn-cs"/>
              </a:rPr>
            </a:fld>
            <a:endParaRPr lang="zh-CN" altLang="en-US" strike="noStrike" noProof="1">
              <a:latin typeface="Century Schoolbook" panose="02040604050505020304" pitchFamily="18" charset="0"/>
            </a:endParaRPr>
          </a:p>
        </p:txBody>
      </p:sp>
      <p:sp>
        <p:nvSpPr>
          <p:cNvPr id="22" name="页脚占位符 5"/>
          <p:cNvSpPr>
            <a:spLocks noGrp="1"/>
          </p:cNvSpPr>
          <p:nvPr>
            <p:ph type="ftr" sz="quarter" idx="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rotWithShape="0">
          <a:blip r:embed="rId2"/>
        </a:blipFill>
        <a:effectLst/>
      </p:bgPr>
    </p:bg>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 name="椭圆 7"/>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9" name="直接连接符 8"/>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 name="矩形 9"/>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直接连接符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直接连接符 11"/>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直接连接符 12"/>
          <p:cNvSpPr>
            <a:spLocks noChangeShapeType="1"/>
          </p:cNvSpPr>
          <p:nvPr/>
        </p:nvSpPr>
        <p:spPr bwMode="auto">
          <a:xfrm>
            <a:off x="6192838" y="0"/>
            <a:ext cx="0" cy="6858000"/>
          </a:xfrm>
          <a:prstGeom prst="line">
            <a:avLst/>
          </a:prstGeom>
          <a:noFill/>
          <a:ln w="12700" cap="flat" cmpd="sng" algn="ctr">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标题 1"/>
          <p:cNvSpPr>
            <a:spLocks noGrp="1"/>
          </p:cNvSpPr>
          <p:nvPr>
            <p:ph type="title"/>
          </p:nvPr>
        </p:nvSpPr>
        <p:spPr>
          <a:xfrm rot="5400000">
            <a:off x="3350133" y="3200400"/>
            <a:ext cx="6309360" cy="457200"/>
          </a:xfrm>
        </p:spPr>
        <p:txBody>
          <a:bodyPr/>
          <a:lstStyle>
            <a:lvl1pPr algn="l">
              <a:buNone/>
              <a:defRPr sz="2000" b="1"/>
            </a:lvl1pPr>
          </a:lstStyle>
          <a:p>
            <a:pPr fontAlgn="base"/>
            <a:r>
              <a:rPr lang="zh-CN" altLang="en-US" strike="noStrike" noProof="1" smtClean="0"/>
              <a:t>单击此处编辑母版标题样式</a:t>
            </a:r>
            <a:endParaRPr lang="en-US" strike="noStrike" noProof="1"/>
          </a:p>
        </p:txBody>
      </p:sp>
      <p:sp>
        <p:nvSpPr>
          <p:cNvPr id="3" name="图片占位符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anchor="t" anchorCtr="0" compatLnSpc="1">
            <a:normAutofit/>
          </a:bodyPr>
          <a:lstStyle>
            <a:lvl1pPr marL="0" indent="0">
              <a:buNone/>
              <a:defRPr sz="3200"/>
            </a:lvl1pPr>
          </a:lstStyle>
          <a:p>
            <a:pPr marL="0" marR="0" lvl="0" indent="0" algn="l" defTabSz="914400" rtl="0" eaLnBrk="0" fontAlgn="base" latinLnBrk="0" hangingPunct="0">
              <a:lnSpc>
                <a:spcPct val="100000"/>
              </a:lnSpc>
              <a:spcBef>
                <a:spcPts val="600"/>
              </a:spcBef>
              <a:spcAft>
                <a:spcPct val="0"/>
              </a:spcAft>
              <a:buClr>
                <a:schemeClr val="accent1"/>
              </a:buClr>
              <a:buSzPct val="70000"/>
              <a:buFont typeface="Wingdings" panose="05000000000000000000" pitchFamily="2" charset="2"/>
              <a:buNone/>
              <a:defRPr/>
            </a:pPr>
            <a:r>
              <a:rPr kumimoji="0" lang="zh-CN" altLang="en-US" sz="3200" b="0" i="0" u="none" strike="noStrike" kern="1200" cap="none" spc="0" normalizeH="0" baseline="0" noProof="0" smtClean="0">
                <a:ln>
                  <a:noFill/>
                </a:ln>
                <a:solidFill>
                  <a:schemeClr val="lt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lt1"/>
              </a:solidFill>
              <a:effectLst/>
              <a:uLnTx/>
              <a:uFillTx/>
              <a:latin typeface="+mn-lt"/>
              <a:ea typeface="+mn-ea"/>
              <a:cs typeface="+mn-cs"/>
            </a:endParaRPr>
          </a:p>
        </p:txBody>
      </p:sp>
      <p:sp>
        <p:nvSpPr>
          <p:cNvPr id="4" name="文本占位符 3"/>
          <p:cNvSpPr>
            <a:spLocks noGrp="1"/>
          </p:cNvSpPr>
          <p:nvPr>
            <p:ph type="body" sz="half" idx="2"/>
          </p:nvPr>
        </p:nvSpPr>
        <p:spPr>
          <a:xfrm>
            <a:off x="6765798" y="264795"/>
            <a:ext cx="1524000" cy="4956048"/>
          </a:xfrm>
        </p:spPr>
        <p:txBody>
          <a:bodyPr rot="0" spcFirstLastPara="0" vertOverflow="overflow" horzOverflow="overflow" spcCol="274320" rtlCol="0" fromWordArt="0" forceAA="0">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fontAlgn="base"/>
            <a:r>
              <a:rPr lang="zh-CN" altLang="en-US" strike="noStrike" noProof="1" smtClean="0"/>
              <a:t>单击此处编辑母版文本样式</a:t>
            </a:r>
            <a:endParaRPr lang="zh-CN" altLang="en-US" strike="noStrike" noProof="1" smtClean="0"/>
          </a:p>
        </p:txBody>
      </p:sp>
      <p:sp>
        <p:nvSpPr>
          <p:cNvPr id="14" name="日期占位符 16"/>
          <p:cNvSpPr>
            <a:spLocks noGrp="1"/>
          </p:cNvSpPr>
          <p:nvPr>
            <p:ph type="dt" sz="half" idx="1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742E910-72EB-4465-8730-B8B2232D6711}"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5" name="灯片编号占位符 17"/>
          <p:cNvSpPr>
            <a:spLocks noGrp="1"/>
          </p:cNvSpPr>
          <p:nvPr>
            <p:ph type="sldNum" sz="quarter" idx="4"/>
          </p:nvPr>
        </p:nvSpPr>
        <p:spPr>
          <a:xfrm>
            <a:off x="8129588" y="5734050"/>
            <a:ext cx="609600" cy="520700"/>
          </a:xfrm>
          <a:prstGeom prst="rect">
            <a:avLst/>
          </a:prstGeom>
        </p:spPr>
        <p:txBody>
          <a:bodyPr vert="horz" rtlCol="0" anchor="ctr"/>
          <a:lstStyle>
            <a:lvl1pPr>
              <a:defRPr>
                <a:latin typeface="+mn-lt"/>
                <a:ea typeface="+mn-ea"/>
              </a:defRPr>
            </a:lvl1pPr>
          </a:lstStyle>
          <a:p>
            <a:pPr algn="ctr" fontAlgn="base"/>
            <a:fld id="{9A0DB2DC-4C9A-4742-B13C-FB6460FD3503}" type="slidenum">
              <a:rPr lang="zh-CN" altLang="en-US" strike="noStrike" noProof="1" dirty="0">
                <a:cs typeface="+mn-cs"/>
              </a:rPr>
            </a:fld>
            <a:endParaRPr lang="zh-CN" altLang="en-US" strike="noStrike" noProof="1"/>
          </a:p>
        </p:txBody>
      </p:sp>
      <p:sp>
        <p:nvSpPr>
          <p:cNvPr id="16" name="页脚占位符 20"/>
          <p:cNvSpPr>
            <a:spLocks noGrp="1"/>
          </p:cNvSpPr>
          <p:nvPr>
            <p:ph type="ftr" sz="quarter" idx="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9144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矩形 7"/>
          <p:cNvSpPr/>
          <p:nvPr>
            <p:custDataLst>
              <p:tags r:id="rId3"/>
            </p:custDataLst>
          </p:nvPr>
        </p:nvSpPr>
        <p:spPr>
          <a:xfrm>
            <a:off x="0" y="5499100"/>
            <a:ext cx="9144000" cy="13589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9" name="缺角矩形 8"/>
          <p:cNvSpPr/>
          <p:nvPr>
            <p:custDataLst>
              <p:tags r:id="rId4"/>
            </p:custDataLst>
          </p:nvPr>
        </p:nvSpPr>
        <p:spPr>
          <a:xfrm>
            <a:off x="246770" y="323850"/>
            <a:ext cx="8650461" cy="6210300"/>
          </a:xfrm>
          <a:prstGeom prst="plaque">
            <a:avLst>
              <a:gd name="adj" fmla="val 486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 dirty="0"/>
          </a:p>
        </p:txBody>
      </p:sp>
      <p:sp>
        <p:nvSpPr>
          <p:cNvPr id="11" name="缺角矩形 10"/>
          <p:cNvSpPr/>
          <p:nvPr>
            <p:custDataLst>
              <p:tags r:id="rId5"/>
            </p:custDataLst>
          </p:nvPr>
        </p:nvSpPr>
        <p:spPr>
          <a:xfrm>
            <a:off x="360000" y="471488"/>
            <a:ext cx="8424000" cy="5915025"/>
          </a:xfrm>
          <a:prstGeom prst="plaque">
            <a:avLst>
              <a:gd name="adj" fmla="val 4866"/>
            </a:avLst>
          </a:prstGeom>
          <a:noFill/>
          <a:ln>
            <a:solidFill>
              <a:schemeClr val="accent1">
                <a:lumMod val="40000"/>
                <a:lumOff val="60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2" name="任意多边形: 形状 11"/>
          <p:cNvSpPr/>
          <p:nvPr>
            <p:custDataLst>
              <p:tags r:id="rId6"/>
            </p:custDataLst>
          </p:nvPr>
        </p:nvSpPr>
        <p:spPr>
          <a:xfrm>
            <a:off x="6295139" y="471487"/>
            <a:ext cx="2487975" cy="5915024"/>
          </a:xfrm>
          <a:custGeom>
            <a:avLst/>
            <a:gdLst>
              <a:gd name="connsiteX0" fmla="*/ 1192140 w 3317300"/>
              <a:gd name="connsiteY0" fmla="*/ 5692845 h 5915024"/>
              <a:gd name="connsiteX1" fmla="*/ 1212080 w 3317300"/>
              <a:gd name="connsiteY1" fmla="*/ 5759071 h 5915024"/>
              <a:gd name="connsiteX2" fmla="*/ 1223322 w 3317300"/>
              <a:gd name="connsiteY2" fmla="*/ 5724006 h 5915024"/>
              <a:gd name="connsiteX3" fmla="*/ 1192140 w 3317300"/>
              <a:gd name="connsiteY3" fmla="*/ 5692845 h 5915024"/>
              <a:gd name="connsiteX4" fmla="*/ 875298 w 3317300"/>
              <a:gd name="connsiteY4" fmla="*/ 5632848 h 5915024"/>
              <a:gd name="connsiteX5" fmla="*/ 890818 w 3317300"/>
              <a:gd name="connsiteY5" fmla="*/ 5680940 h 5915024"/>
              <a:gd name="connsiteX6" fmla="*/ 883757 w 3317300"/>
              <a:gd name="connsiteY6" fmla="*/ 5670976 h 5915024"/>
              <a:gd name="connsiteX7" fmla="*/ 875298 w 3317300"/>
              <a:gd name="connsiteY7" fmla="*/ 5632848 h 5915024"/>
              <a:gd name="connsiteX8" fmla="*/ 1177706 w 3317300"/>
              <a:gd name="connsiteY8" fmla="*/ 5596453 h 5915024"/>
              <a:gd name="connsiteX9" fmla="*/ 1175902 w 3317300"/>
              <a:gd name="connsiteY9" fmla="*/ 5638799 h 5915024"/>
              <a:gd name="connsiteX10" fmla="*/ 1190486 w 3317300"/>
              <a:gd name="connsiteY10" fmla="*/ 5612937 h 5915024"/>
              <a:gd name="connsiteX11" fmla="*/ 1177706 w 3317300"/>
              <a:gd name="connsiteY11" fmla="*/ 5596453 h 5915024"/>
              <a:gd name="connsiteX12" fmla="*/ 786847 w 3317300"/>
              <a:gd name="connsiteY12" fmla="*/ 5524997 h 5915024"/>
              <a:gd name="connsiteX13" fmla="*/ 794478 w 3317300"/>
              <a:gd name="connsiteY13" fmla="*/ 5525738 h 5915024"/>
              <a:gd name="connsiteX14" fmla="*/ 798665 w 3317300"/>
              <a:gd name="connsiteY14" fmla="*/ 5584448 h 5915024"/>
              <a:gd name="connsiteX15" fmla="*/ 777870 w 3317300"/>
              <a:gd name="connsiteY15" fmla="*/ 5534696 h 5915024"/>
              <a:gd name="connsiteX16" fmla="*/ 786847 w 3317300"/>
              <a:gd name="connsiteY16" fmla="*/ 5524997 h 5915024"/>
              <a:gd name="connsiteX17" fmla="*/ 1070052 w 3317300"/>
              <a:gd name="connsiteY17" fmla="*/ 5232699 h 5915024"/>
              <a:gd name="connsiteX18" fmla="*/ 1065580 w 3317300"/>
              <a:gd name="connsiteY18" fmla="*/ 5245094 h 5915024"/>
              <a:gd name="connsiteX19" fmla="*/ 1072370 w 3317300"/>
              <a:gd name="connsiteY19" fmla="*/ 5281913 h 5915024"/>
              <a:gd name="connsiteX20" fmla="*/ 1102096 w 3317300"/>
              <a:gd name="connsiteY20" fmla="*/ 5397766 h 5915024"/>
              <a:gd name="connsiteX21" fmla="*/ 1151432 w 3317300"/>
              <a:gd name="connsiteY21" fmla="*/ 5578616 h 5915024"/>
              <a:gd name="connsiteX22" fmla="*/ 1171478 w 3317300"/>
              <a:gd name="connsiteY22" fmla="*/ 5571489 h 5915024"/>
              <a:gd name="connsiteX23" fmla="*/ 1171996 w 3317300"/>
              <a:gd name="connsiteY23" fmla="*/ 5571789 h 5915024"/>
              <a:gd name="connsiteX24" fmla="*/ 1162936 w 3317300"/>
              <a:gd name="connsiteY24" fmla="*/ 5510112 h 5915024"/>
              <a:gd name="connsiteX25" fmla="*/ 1129384 w 3317300"/>
              <a:gd name="connsiteY25" fmla="*/ 5417676 h 5915024"/>
              <a:gd name="connsiteX26" fmla="*/ 1124700 w 3317300"/>
              <a:gd name="connsiteY26" fmla="*/ 5383804 h 5915024"/>
              <a:gd name="connsiteX27" fmla="*/ 1107740 w 3317300"/>
              <a:gd name="connsiteY27" fmla="*/ 5341809 h 5915024"/>
              <a:gd name="connsiteX28" fmla="*/ 1099284 w 3317300"/>
              <a:gd name="connsiteY28" fmla="*/ 5285677 h 5915024"/>
              <a:gd name="connsiteX29" fmla="*/ 1079506 w 3317300"/>
              <a:gd name="connsiteY29" fmla="*/ 5241360 h 5915024"/>
              <a:gd name="connsiteX30" fmla="*/ 1070052 w 3317300"/>
              <a:gd name="connsiteY30" fmla="*/ 5232699 h 5915024"/>
              <a:gd name="connsiteX31" fmla="*/ 612273 w 3317300"/>
              <a:gd name="connsiteY31" fmla="*/ 5147968 h 5915024"/>
              <a:gd name="connsiteX32" fmla="*/ 620327 w 3317300"/>
              <a:gd name="connsiteY32" fmla="*/ 5177792 h 5915024"/>
              <a:gd name="connsiteX33" fmla="*/ 597412 w 3317300"/>
              <a:gd name="connsiteY33" fmla="*/ 5161102 h 5915024"/>
              <a:gd name="connsiteX34" fmla="*/ 612273 w 3317300"/>
              <a:gd name="connsiteY34" fmla="*/ 5147968 h 5915024"/>
              <a:gd name="connsiteX35" fmla="*/ 574376 w 3317300"/>
              <a:gd name="connsiteY35" fmla="*/ 5006588 h 5915024"/>
              <a:gd name="connsiteX36" fmla="*/ 579771 w 3317300"/>
              <a:gd name="connsiteY36" fmla="*/ 5029716 h 5915024"/>
              <a:gd name="connsiteX37" fmla="*/ 573092 w 3317300"/>
              <a:gd name="connsiteY37" fmla="*/ 5017896 h 5915024"/>
              <a:gd name="connsiteX38" fmla="*/ 574376 w 3317300"/>
              <a:gd name="connsiteY38" fmla="*/ 5006588 h 5915024"/>
              <a:gd name="connsiteX39" fmla="*/ 573964 w 3317300"/>
              <a:gd name="connsiteY39" fmla="*/ 4944881 h 5915024"/>
              <a:gd name="connsiteX40" fmla="*/ 581345 w 3317300"/>
              <a:gd name="connsiteY40" fmla="*/ 4952019 h 5915024"/>
              <a:gd name="connsiteX41" fmla="*/ 550130 w 3317300"/>
              <a:gd name="connsiteY41" fmla="*/ 4961700 h 5915024"/>
              <a:gd name="connsiteX42" fmla="*/ 573964 w 3317300"/>
              <a:gd name="connsiteY42" fmla="*/ 4944881 h 5915024"/>
              <a:gd name="connsiteX43" fmla="*/ 542704 w 3317300"/>
              <a:gd name="connsiteY43" fmla="*/ 4874999 h 5915024"/>
              <a:gd name="connsiteX44" fmla="*/ 551656 w 3317300"/>
              <a:gd name="connsiteY44" fmla="*/ 4911676 h 5915024"/>
              <a:gd name="connsiteX45" fmla="*/ 551765 w 3317300"/>
              <a:gd name="connsiteY45" fmla="*/ 4912086 h 5915024"/>
              <a:gd name="connsiteX46" fmla="*/ 533306 w 3317300"/>
              <a:gd name="connsiteY46" fmla="*/ 4897273 h 5915024"/>
              <a:gd name="connsiteX47" fmla="*/ 542704 w 3317300"/>
              <a:gd name="connsiteY47" fmla="*/ 4874999 h 5915024"/>
              <a:gd name="connsiteX48" fmla="*/ 498062 w 3317300"/>
              <a:gd name="connsiteY48" fmla="*/ 4759190 h 5915024"/>
              <a:gd name="connsiteX49" fmla="*/ 508658 w 3317300"/>
              <a:gd name="connsiteY49" fmla="*/ 4777426 h 5915024"/>
              <a:gd name="connsiteX50" fmla="*/ 497201 w 3317300"/>
              <a:gd name="connsiteY50" fmla="*/ 4769079 h 5915024"/>
              <a:gd name="connsiteX51" fmla="*/ 498062 w 3317300"/>
              <a:gd name="connsiteY51" fmla="*/ 4759190 h 5915024"/>
              <a:gd name="connsiteX52" fmla="*/ 427481 w 3317300"/>
              <a:gd name="connsiteY52" fmla="*/ 4495780 h 5915024"/>
              <a:gd name="connsiteX53" fmla="*/ 437552 w 3317300"/>
              <a:gd name="connsiteY53" fmla="*/ 4531718 h 5915024"/>
              <a:gd name="connsiteX54" fmla="*/ 427914 w 3317300"/>
              <a:gd name="connsiteY54" fmla="*/ 4515420 h 5915024"/>
              <a:gd name="connsiteX55" fmla="*/ 427481 w 3317300"/>
              <a:gd name="connsiteY55" fmla="*/ 4495780 h 5915024"/>
              <a:gd name="connsiteX56" fmla="*/ 317913 w 3317300"/>
              <a:gd name="connsiteY56" fmla="*/ 1810780 h 5915024"/>
              <a:gd name="connsiteX57" fmla="*/ 322981 w 3317300"/>
              <a:gd name="connsiteY57" fmla="*/ 1959145 h 5915024"/>
              <a:gd name="connsiteX58" fmla="*/ 358266 w 3317300"/>
              <a:gd name="connsiteY58" fmla="*/ 2154737 h 5915024"/>
              <a:gd name="connsiteX59" fmla="*/ 429675 w 3317300"/>
              <a:gd name="connsiteY59" fmla="*/ 2516282 h 5915024"/>
              <a:gd name="connsiteX60" fmla="*/ 499454 w 3317300"/>
              <a:gd name="connsiteY60" fmla="*/ 2884848 h 5915024"/>
              <a:gd name="connsiteX61" fmla="*/ 552305 w 3317300"/>
              <a:gd name="connsiteY61" fmla="*/ 3103394 h 5915024"/>
              <a:gd name="connsiteX62" fmla="*/ 571836 w 3317300"/>
              <a:gd name="connsiteY62" fmla="*/ 3169730 h 5915024"/>
              <a:gd name="connsiteX63" fmla="*/ 582430 w 3317300"/>
              <a:gd name="connsiteY63" fmla="*/ 3187966 h 5915024"/>
              <a:gd name="connsiteX64" fmla="*/ 583129 w 3317300"/>
              <a:gd name="connsiteY64" fmla="*/ 3247931 h 5915024"/>
              <a:gd name="connsiteX65" fmla="*/ 811223 w 3317300"/>
              <a:gd name="connsiteY65" fmla="*/ 4300745 h 5915024"/>
              <a:gd name="connsiteX66" fmla="*/ 1017386 w 3317300"/>
              <a:gd name="connsiteY66" fmla="*/ 5083256 h 5915024"/>
              <a:gd name="connsiteX67" fmla="*/ 1046702 w 3317300"/>
              <a:gd name="connsiteY67" fmla="*/ 5107453 h 5915024"/>
              <a:gd name="connsiteX68" fmla="*/ 1047740 w 3317300"/>
              <a:gd name="connsiteY68" fmla="*/ 5108053 h 5915024"/>
              <a:gd name="connsiteX69" fmla="*/ 1026880 w 3317300"/>
              <a:gd name="connsiteY69" fmla="*/ 5005630 h 5915024"/>
              <a:gd name="connsiteX70" fmla="*/ 1007174 w 3317300"/>
              <a:gd name="connsiteY70" fmla="*/ 4928803 h 5915024"/>
              <a:gd name="connsiteX71" fmla="*/ 998956 w 3317300"/>
              <a:gd name="connsiteY71" fmla="*/ 4886660 h 5915024"/>
              <a:gd name="connsiteX72" fmla="*/ 1009172 w 3317300"/>
              <a:gd name="connsiteY72" fmla="*/ 4864163 h 5915024"/>
              <a:gd name="connsiteX73" fmla="*/ 1001470 w 3317300"/>
              <a:gd name="connsiteY73" fmla="*/ 4797732 h 5915024"/>
              <a:gd name="connsiteX74" fmla="*/ 976664 w 3317300"/>
              <a:gd name="connsiteY74" fmla="*/ 4729736 h 5915024"/>
              <a:gd name="connsiteX75" fmla="*/ 965524 w 3317300"/>
              <a:gd name="connsiteY75" fmla="*/ 4666860 h 5915024"/>
              <a:gd name="connsiteX76" fmla="*/ 933027 w 3317300"/>
              <a:gd name="connsiteY76" fmla="*/ 4539015 h 5915024"/>
              <a:gd name="connsiteX77" fmla="*/ 886282 w 3317300"/>
              <a:gd name="connsiteY77" fmla="*/ 4402256 h 5915024"/>
              <a:gd name="connsiteX78" fmla="*/ 861740 w 3317300"/>
              <a:gd name="connsiteY78" fmla="*/ 4325408 h 5915024"/>
              <a:gd name="connsiteX79" fmla="*/ 849122 w 3317300"/>
              <a:gd name="connsiteY79" fmla="*/ 4260293 h 5915024"/>
              <a:gd name="connsiteX80" fmla="*/ 824965 w 3317300"/>
              <a:gd name="connsiteY80" fmla="*/ 4163583 h 5915024"/>
              <a:gd name="connsiteX81" fmla="*/ 783568 w 3317300"/>
              <a:gd name="connsiteY81" fmla="*/ 3995973 h 5915024"/>
              <a:gd name="connsiteX82" fmla="*/ 736636 w 3317300"/>
              <a:gd name="connsiteY82" fmla="*/ 3792964 h 5915024"/>
              <a:gd name="connsiteX83" fmla="*/ 720864 w 3317300"/>
              <a:gd name="connsiteY83" fmla="*/ 3717719 h 5915024"/>
              <a:gd name="connsiteX84" fmla="*/ 689728 w 3317300"/>
              <a:gd name="connsiteY84" fmla="*/ 3634293 h 5915024"/>
              <a:gd name="connsiteX85" fmla="*/ 684646 w 3317300"/>
              <a:gd name="connsiteY85" fmla="*/ 3564526 h 5915024"/>
              <a:gd name="connsiteX86" fmla="*/ 654719 w 3317300"/>
              <a:gd name="connsiteY86" fmla="*/ 3418430 h 5915024"/>
              <a:gd name="connsiteX87" fmla="*/ 613857 w 3317300"/>
              <a:gd name="connsiteY87" fmla="*/ 3264287 h 5915024"/>
              <a:gd name="connsiteX88" fmla="*/ 597783 w 3317300"/>
              <a:gd name="connsiteY88" fmla="*/ 3232152 h 5915024"/>
              <a:gd name="connsiteX89" fmla="*/ 595633 w 3317300"/>
              <a:gd name="connsiteY89" fmla="*/ 3171696 h 5915024"/>
              <a:gd name="connsiteX90" fmla="*/ 487132 w 3317300"/>
              <a:gd name="connsiteY90" fmla="*/ 2611093 h 5915024"/>
              <a:gd name="connsiteX91" fmla="*/ 346423 w 3317300"/>
              <a:gd name="connsiteY91" fmla="*/ 1890956 h 5915024"/>
              <a:gd name="connsiteX92" fmla="*/ 317913 w 3317300"/>
              <a:gd name="connsiteY92" fmla="*/ 1810780 h 5915024"/>
              <a:gd name="connsiteX93" fmla="*/ 170063 w 3317300"/>
              <a:gd name="connsiteY93" fmla="*/ 1597504 h 5915024"/>
              <a:gd name="connsiteX94" fmla="*/ 164971 w 3317300"/>
              <a:gd name="connsiteY94" fmla="*/ 1601927 h 5915024"/>
              <a:gd name="connsiteX95" fmla="*/ 160299 w 3317300"/>
              <a:gd name="connsiteY95" fmla="*/ 1620742 h 5915024"/>
              <a:gd name="connsiteX96" fmla="*/ 162861 w 3317300"/>
              <a:gd name="connsiteY96" fmla="*/ 1638497 h 5915024"/>
              <a:gd name="connsiteX97" fmla="*/ 166926 w 3317300"/>
              <a:gd name="connsiteY97" fmla="*/ 1702831 h 5915024"/>
              <a:gd name="connsiteX98" fmla="*/ 169377 w 3317300"/>
              <a:gd name="connsiteY98" fmla="*/ 1879120 h 5915024"/>
              <a:gd name="connsiteX99" fmla="*/ 201690 w 3317300"/>
              <a:gd name="connsiteY99" fmla="*/ 2057068 h 5915024"/>
              <a:gd name="connsiteX100" fmla="*/ 209641 w 3317300"/>
              <a:gd name="connsiteY100" fmla="*/ 2126068 h 5915024"/>
              <a:gd name="connsiteX101" fmla="*/ 229611 w 3317300"/>
              <a:gd name="connsiteY101" fmla="*/ 2194041 h 5915024"/>
              <a:gd name="connsiteX102" fmla="*/ 223515 w 3317300"/>
              <a:gd name="connsiteY102" fmla="*/ 2235192 h 5915024"/>
              <a:gd name="connsiteX103" fmla="*/ 225896 w 3317300"/>
              <a:gd name="connsiteY103" fmla="*/ 2285047 h 5915024"/>
              <a:gd name="connsiteX104" fmla="*/ 248700 w 3317300"/>
              <a:gd name="connsiteY104" fmla="*/ 2393096 h 5915024"/>
              <a:gd name="connsiteX105" fmla="*/ 276049 w 3317300"/>
              <a:gd name="connsiteY105" fmla="*/ 2532857 h 5915024"/>
              <a:gd name="connsiteX106" fmla="*/ 288036 w 3317300"/>
              <a:gd name="connsiteY106" fmla="*/ 2572675 h 5915024"/>
              <a:gd name="connsiteX107" fmla="*/ 312904 w 3317300"/>
              <a:gd name="connsiteY107" fmla="*/ 2601577 h 5915024"/>
              <a:gd name="connsiteX108" fmla="*/ 333505 w 3317300"/>
              <a:gd name="connsiteY108" fmla="*/ 2603081 h 5915024"/>
              <a:gd name="connsiteX109" fmla="*/ 320909 w 3317300"/>
              <a:gd name="connsiteY109" fmla="*/ 2533131 h 5915024"/>
              <a:gd name="connsiteX110" fmla="*/ 307778 w 3317300"/>
              <a:gd name="connsiteY110" fmla="*/ 2449714 h 5915024"/>
              <a:gd name="connsiteX111" fmla="*/ 247143 w 3317300"/>
              <a:gd name="connsiteY111" fmla="*/ 2141485 h 5915024"/>
              <a:gd name="connsiteX112" fmla="*/ 236334 w 3317300"/>
              <a:gd name="connsiteY112" fmla="*/ 2104426 h 5915024"/>
              <a:gd name="connsiteX113" fmla="*/ 225118 w 3317300"/>
              <a:gd name="connsiteY113" fmla="*/ 2092064 h 5915024"/>
              <a:gd name="connsiteX114" fmla="*/ 227645 w 3317300"/>
              <a:gd name="connsiteY114" fmla="*/ 2034307 h 5915024"/>
              <a:gd name="connsiteX115" fmla="*/ 206937 w 3317300"/>
              <a:gd name="connsiteY115" fmla="*/ 1898035 h 5915024"/>
              <a:gd name="connsiteX116" fmla="*/ 183988 w 3317300"/>
              <a:gd name="connsiteY116" fmla="*/ 1738653 h 5915024"/>
              <a:gd name="connsiteX117" fmla="*/ 173172 w 3317300"/>
              <a:gd name="connsiteY117" fmla="*/ 1603243 h 5915024"/>
              <a:gd name="connsiteX118" fmla="*/ 173991 w 3317300"/>
              <a:gd name="connsiteY118" fmla="*/ 1603023 h 5915024"/>
              <a:gd name="connsiteX119" fmla="*/ 170063 w 3317300"/>
              <a:gd name="connsiteY119" fmla="*/ 1597504 h 5915024"/>
              <a:gd name="connsiteX120" fmla="*/ 18869 w 3317300"/>
              <a:gd name="connsiteY120" fmla="*/ 1418196 h 5915024"/>
              <a:gd name="connsiteX121" fmla="*/ 38711 w 3317300"/>
              <a:gd name="connsiteY121" fmla="*/ 1425886 h 5915024"/>
              <a:gd name="connsiteX122" fmla="*/ 8316 w 3317300"/>
              <a:gd name="connsiteY122" fmla="*/ 1435348 h 5915024"/>
              <a:gd name="connsiteX123" fmla="*/ 18869 w 3317300"/>
              <a:gd name="connsiteY123" fmla="*/ 1418196 h 5915024"/>
              <a:gd name="connsiteX124" fmla="*/ 701779 w 3317300"/>
              <a:gd name="connsiteY124" fmla="*/ 1103321 h 5915024"/>
              <a:gd name="connsiteX125" fmla="*/ 707497 w 3317300"/>
              <a:gd name="connsiteY125" fmla="*/ 1155794 h 5915024"/>
              <a:gd name="connsiteX126" fmla="*/ 700328 w 3317300"/>
              <a:gd name="connsiteY126" fmla="*/ 1145421 h 5915024"/>
              <a:gd name="connsiteX127" fmla="*/ 701779 w 3317300"/>
              <a:gd name="connsiteY127" fmla="*/ 1103321 h 5915024"/>
              <a:gd name="connsiteX128" fmla="*/ 304007 w 3317300"/>
              <a:gd name="connsiteY128" fmla="*/ 1057543 h 5915024"/>
              <a:gd name="connsiteX129" fmla="*/ 311532 w 3317300"/>
              <a:gd name="connsiteY129" fmla="*/ 1113484 h 5915024"/>
              <a:gd name="connsiteX130" fmla="*/ 327515 w 3317300"/>
              <a:gd name="connsiteY130" fmla="*/ 1091201 h 5915024"/>
              <a:gd name="connsiteX131" fmla="*/ 304007 w 3317300"/>
              <a:gd name="connsiteY131" fmla="*/ 1057543 h 5915024"/>
              <a:gd name="connsiteX132" fmla="*/ 3317300 w 3317300"/>
              <a:gd name="connsiteY132" fmla="*/ 1035737 h 5915024"/>
              <a:gd name="connsiteX133" fmla="*/ 3317300 w 3317300"/>
              <a:gd name="connsiteY133" fmla="*/ 1080890 h 5915024"/>
              <a:gd name="connsiteX134" fmla="*/ 3316946 w 3317300"/>
              <a:gd name="connsiteY134" fmla="*/ 1080057 h 5915024"/>
              <a:gd name="connsiteX135" fmla="*/ 3313310 w 3317300"/>
              <a:gd name="connsiteY135" fmla="*/ 1038071 h 5915024"/>
              <a:gd name="connsiteX136" fmla="*/ 698005 w 3317300"/>
              <a:gd name="connsiteY136" fmla="*/ 1021540 h 5915024"/>
              <a:gd name="connsiteX137" fmla="*/ 706927 w 3317300"/>
              <a:gd name="connsiteY137" fmla="*/ 1066817 h 5915024"/>
              <a:gd name="connsiteX138" fmla="*/ 688057 w 3317300"/>
              <a:gd name="connsiteY138" fmla="*/ 1027525 h 5915024"/>
              <a:gd name="connsiteX139" fmla="*/ 698005 w 3317300"/>
              <a:gd name="connsiteY139" fmla="*/ 1021540 h 5915024"/>
              <a:gd name="connsiteX140" fmla="*/ 692416 w 3317300"/>
              <a:gd name="connsiteY140" fmla="*/ 950398 h 5915024"/>
              <a:gd name="connsiteX141" fmla="*/ 698376 w 3317300"/>
              <a:gd name="connsiteY141" fmla="*/ 998854 h 5915024"/>
              <a:gd name="connsiteX142" fmla="*/ 691491 w 3317300"/>
              <a:gd name="connsiteY142" fmla="*/ 974795 h 5915024"/>
              <a:gd name="connsiteX143" fmla="*/ 692416 w 3317300"/>
              <a:gd name="connsiteY143" fmla="*/ 950398 h 5915024"/>
              <a:gd name="connsiteX144" fmla="*/ 590771 w 3317300"/>
              <a:gd name="connsiteY144" fmla="*/ 888941 h 5915024"/>
              <a:gd name="connsiteX145" fmla="*/ 594360 w 3317300"/>
              <a:gd name="connsiteY145" fmla="*/ 967890 h 5915024"/>
              <a:gd name="connsiteX146" fmla="*/ 587191 w 3317300"/>
              <a:gd name="connsiteY146" fmla="*/ 957516 h 5915024"/>
              <a:gd name="connsiteX147" fmla="*/ 586781 w 3317300"/>
              <a:gd name="connsiteY147" fmla="*/ 957626 h 5915024"/>
              <a:gd name="connsiteX148" fmla="*/ 590771 w 3317300"/>
              <a:gd name="connsiteY148" fmla="*/ 888941 h 5915024"/>
              <a:gd name="connsiteX149" fmla="*/ 200890 w 3317300"/>
              <a:gd name="connsiteY149" fmla="*/ 800109 h 5915024"/>
              <a:gd name="connsiteX150" fmla="*/ 210473 w 3317300"/>
              <a:gd name="connsiteY150" fmla="*/ 811702 h 5915024"/>
              <a:gd name="connsiteX151" fmla="*/ 181378 w 3317300"/>
              <a:gd name="connsiteY151" fmla="*/ 812912 h 5915024"/>
              <a:gd name="connsiteX152" fmla="*/ 200890 w 3317300"/>
              <a:gd name="connsiteY152" fmla="*/ 800109 h 5915024"/>
              <a:gd name="connsiteX153" fmla="*/ 760653 w 3317300"/>
              <a:gd name="connsiteY153" fmla="*/ 589713 h 5915024"/>
              <a:gd name="connsiteX154" fmla="*/ 753292 w 3317300"/>
              <a:gd name="connsiteY154" fmla="*/ 612246 h 5915024"/>
              <a:gd name="connsiteX155" fmla="*/ 753898 w 3317300"/>
              <a:gd name="connsiteY155" fmla="*/ 593203 h 5915024"/>
              <a:gd name="connsiteX156" fmla="*/ 760653 w 3317300"/>
              <a:gd name="connsiteY156" fmla="*/ 589713 h 5915024"/>
              <a:gd name="connsiteX157" fmla="*/ 753814 w 3317300"/>
              <a:gd name="connsiteY157" fmla="*/ 536542 h 5915024"/>
              <a:gd name="connsiteX158" fmla="*/ 757390 w 3317300"/>
              <a:gd name="connsiteY158" fmla="*/ 568556 h 5915024"/>
              <a:gd name="connsiteX159" fmla="*/ 751962 w 3317300"/>
              <a:gd name="connsiteY159" fmla="*/ 551570 h 5915024"/>
              <a:gd name="connsiteX160" fmla="*/ 753814 w 3317300"/>
              <a:gd name="connsiteY160" fmla="*/ 536542 h 5915024"/>
              <a:gd name="connsiteX161" fmla="*/ 396011 w 3317300"/>
              <a:gd name="connsiteY161" fmla="*/ 0 h 5915024"/>
              <a:gd name="connsiteX162" fmla="*/ 482624 w 3317300"/>
              <a:gd name="connsiteY162" fmla="*/ 0 h 5915024"/>
              <a:gd name="connsiteX163" fmla="*/ 482767 w 3317300"/>
              <a:gd name="connsiteY163" fmla="*/ 48348 h 5915024"/>
              <a:gd name="connsiteX164" fmla="*/ 463236 w 3317300"/>
              <a:gd name="connsiteY164" fmla="*/ 175369 h 5915024"/>
              <a:gd name="connsiteX165" fmla="*/ 476338 w 3317300"/>
              <a:gd name="connsiteY165" fmla="*/ 348806 h 5915024"/>
              <a:gd name="connsiteX166" fmla="*/ 478632 w 3317300"/>
              <a:gd name="connsiteY166" fmla="*/ 393416 h 5915024"/>
              <a:gd name="connsiteX167" fmla="*/ 503253 w 3317300"/>
              <a:gd name="connsiteY167" fmla="*/ 652457 h 5915024"/>
              <a:gd name="connsiteX168" fmla="*/ 508203 w 3317300"/>
              <a:gd name="connsiteY168" fmla="*/ 836421 h 5915024"/>
              <a:gd name="connsiteX169" fmla="*/ 527513 w 3317300"/>
              <a:gd name="connsiteY169" fmla="*/ 969116 h 5915024"/>
              <a:gd name="connsiteX170" fmla="*/ 525740 w 3317300"/>
              <a:gd name="connsiteY170" fmla="*/ 1041159 h 5915024"/>
              <a:gd name="connsiteX171" fmla="*/ 531415 w 3317300"/>
              <a:gd name="connsiteY171" fmla="*/ 1103305 h 5915024"/>
              <a:gd name="connsiteX172" fmla="*/ 533073 w 3317300"/>
              <a:gd name="connsiteY172" fmla="*/ 1165208 h 5915024"/>
              <a:gd name="connsiteX173" fmla="*/ 591611 w 3317300"/>
              <a:gd name="connsiteY173" fmla="*/ 1727783 h 5915024"/>
              <a:gd name="connsiteX174" fmla="*/ 616517 w 3317300"/>
              <a:gd name="connsiteY174" fmla="*/ 1789605 h 5915024"/>
              <a:gd name="connsiteX175" fmla="*/ 638550 w 3317300"/>
              <a:gd name="connsiteY175" fmla="*/ 1753845 h 5915024"/>
              <a:gd name="connsiteX176" fmla="*/ 654572 w 3317300"/>
              <a:gd name="connsiteY176" fmla="*/ 1697302 h 5915024"/>
              <a:gd name="connsiteX177" fmla="*/ 674620 w 3317300"/>
              <a:gd name="connsiteY177" fmla="*/ 1647583 h 5915024"/>
              <a:gd name="connsiteX178" fmla="*/ 702765 w 3317300"/>
              <a:gd name="connsiteY178" fmla="*/ 1583841 h 5915024"/>
              <a:gd name="connsiteX179" fmla="*/ 732126 w 3317300"/>
              <a:gd name="connsiteY179" fmla="*/ 1555775 h 5915024"/>
              <a:gd name="connsiteX180" fmla="*/ 753978 w 3317300"/>
              <a:gd name="connsiteY180" fmla="*/ 1460351 h 5915024"/>
              <a:gd name="connsiteX181" fmla="*/ 757353 w 3317300"/>
              <a:gd name="connsiteY181" fmla="*/ 1336943 h 5915024"/>
              <a:gd name="connsiteX182" fmla="*/ 738900 w 3317300"/>
              <a:gd name="connsiteY182" fmla="*/ 1053416 h 5915024"/>
              <a:gd name="connsiteX183" fmla="*/ 730089 w 3317300"/>
              <a:gd name="connsiteY183" fmla="*/ 927128 h 5915024"/>
              <a:gd name="connsiteX184" fmla="*/ 720541 w 3317300"/>
              <a:gd name="connsiteY184" fmla="*/ 824310 h 5915024"/>
              <a:gd name="connsiteX185" fmla="*/ 703723 w 3317300"/>
              <a:gd name="connsiteY185" fmla="*/ 900825 h 5915024"/>
              <a:gd name="connsiteX186" fmla="*/ 695850 w 3317300"/>
              <a:gd name="connsiteY186" fmla="*/ 805898 h 5915024"/>
              <a:gd name="connsiteX187" fmla="*/ 711681 w 3317300"/>
              <a:gd name="connsiteY187" fmla="*/ 792876 h 5915024"/>
              <a:gd name="connsiteX188" fmla="*/ 722069 w 3317300"/>
              <a:gd name="connsiteY188" fmla="*/ 798873 h 5915024"/>
              <a:gd name="connsiteX189" fmla="*/ 747286 w 3317300"/>
              <a:gd name="connsiteY189" fmla="*/ 732401 h 5915024"/>
              <a:gd name="connsiteX190" fmla="*/ 756568 w 3317300"/>
              <a:gd name="connsiteY190" fmla="*/ 703132 h 5915024"/>
              <a:gd name="connsiteX191" fmla="*/ 775853 w 3317300"/>
              <a:gd name="connsiteY191" fmla="*/ 791487 h 5915024"/>
              <a:gd name="connsiteX192" fmla="*/ 795258 w 3317300"/>
              <a:gd name="connsiteY192" fmla="*/ 752479 h 5915024"/>
              <a:gd name="connsiteX193" fmla="*/ 803047 w 3317300"/>
              <a:gd name="connsiteY193" fmla="*/ 665210 h 5915024"/>
              <a:gd name="connsiteX194" fmla="*/ 786755 w 3317300"/>
              <a:gd name="connsiteY194" fmla="*/ 656844 h 5915024"/>
              <a:gd name="connsiteX195" fmla="*/ 791167 w 3317300"/>
              <a:gd name="connsiteY195" fmla="*/ 576628 h 5915024"/>
              <a:gd name="connsiteX196" fmla="*/ 804056 w 3317300"/>
              <a:gd name="connsiteY196" fmla="*/ 480531 h 5915024"/>
              <a:gd name="connsiteX197" fmla="*/ 772368 w 3317300"/>
              <a:gd name="connsiteY197" fmla="*/ 437650 h 5915024"/>
              <a:gd name="connsiteX198" fmla="*/ 790110 w 3317300"/>
              <a:gd name="connsiteY198" fmla="*/ 354741 h 5915024"/>
              <a:gd name="connsiteX199" fmla="*/ 828358 w 3317300"/>
              <a:gd name="connsiteY199" fmla="*/ 310683 h 5915024"/>
              <a:gd name="connsiteX200" fmla="*/ 921646 w 3317300"/>
              <a:gd name="connsiteY200" fmla="*/ 395016 h 5915024"/>
              <a:gd name="connsiteX201" fmla="*/ 981576 w 3317300"/>
              <a:gd name="connsiteY201" fmla="*/ 227040 h 5915024"/>
              <a:gd name="connsiteX202" fmla="*/ 1033218 w 3317300"/>
              <a:gd name="connsiteY202" fmla="*/ 165781 h 5915024"/>
              <a:gd name="connsiteX203" fmla="*/ 1057660 w 3317300"/>
              <a:gd name="connsiteY203" fmla="*/ 69990 h 5915024"/>
              <a:gd name="connsiteX204" fmla="*/ 1078134 w 3317300"/>
              <a:gd name="connsiteY204" fmla="*/ 0 h 5915024"/>
              <a:gd name="connsiteX205" fmla="*/ 2591436 w 3317300"/>
              <a:gd name="connsiteY205" fmla="*/ 0 h 5915024"/>
              <a:gd name="connsiteX206" fmla="*/ 2593908 w 3317300"/>
              <a:gd name="connsiteY206" fmla="*/ 37747 h 5915024"/>
              <a:gd name="connsiteX207" fmla="*/ 2593982 w 3317300"/>
              <a:gd name="connsiteY207" fmla="*/ 325836 h 5915024"/>
              <a:gd name="connsiteX208" fmla="*/ 2586506 w 3317300"/>
              <a:gd name="connsiteY208" fmla="*/ 425753 h 5915024"/>
              <a:gd name="connsiteX209" fmla="*/ 2619406 w 3317300"/>
              <a:gd name="connsiteY209" fmla="*/ 614081 h 5915024"/>
              <a:gd name="connsiteX210" fmla="*/ 2694164 w 3317300"/>
              <a:gd name="connsiteY210" fmla="*/ 966823 h 5915024"/>
              <a:gd name="connsiteX211" fmla="*/ 2717326 w 3317300"/>
              <a:gd name="connsiteY211" fmla="*/ 1212207 h 5915024"/>
              <a:gd name="connsiteX212" fmla="*/ 2736804 w 3317300"/>
              <a:gd name="connsiteY212" fmla="*/ 1465162 h 5915024"/>
              <a:gd name="connsiteX213" fmla="*/ 2812984 w 3317300"/>
              <a:gd name="connsiteY213" fmla="*/ 1657699 h 5915024"/>
              <a:gd name="connsiteX214" fmla="*/ 2818862 w 3317300"/>
              <a:gd name="connsiteY214" fmla="*/ 1640318 h 5915024"/>
              <a:gd name="connsiteX215" fmla="*/ 2807488 w 3317300"/>
              <a:gd name="connsiteY215" fmla="*/ 1563454 h 5915024"/>
              <a:gd name="connsiteX216" fmla="*/ 2791600 w 3317300"/>
              <a:gd name="connsiteY216" fmla="*/ 1414034 h 5915024"/>
              <a:gd name="connsiteX217" fmla="*/ 2775654 w 3317300"/>
              <a:gd name="connsiteY217" fmla="*/ 1236533 h 5915024"/>
              <a:gd name="connsiteX218" fmla="*/ 2782876 w 3317300"/>
              <a:gd name="connsiteY218" fmla="*/ 1017695 h 5915024"/>
              <a:gd name="connsiteX219" fmla="*/ 2786234 w 3317300"/>
              <a:gd name="connsiteY219" fmla="*/ 764767 h 5915024"/>
              <a:gd name="connsiteX220" fmla="*/ 2811042 w 3317300"/>
              <a:gd name="connsiteY220" fmla="*/ 447694 h 5915024"/>
              <a:gd name="connsiteX221" fmla="*/ 2821624 w 3317300"/>
              <a:gd name="connsiteY221" fmla="*/ 293819 h 5915024"/>
              <a:gd name="connsiteX222" fmla="*/ 2842698 w 3317300"/>
              <a:gd name="connsiteY222" fmla="*/ 121763 h 5915024"/>
              <a:gd name="connsiteX223" fmla="*/ 2847146 w 3317300"/>
              <a:gd name="connsiteY223" fmla="*/ 6941 h 5915024"/>
              <a:gd name="connsiteX224" fmla="*/ 2847328 w 3317300"/>
              <a:gd name="connsiteY224" fmla="*/ 0 h 5915024"/>
              <a:gd name="connsiteX225" fmla="*/ 3029474 w 3317300"/>
              <a:gd name="connsiteY225" fmla="*/ 0 h 5915024"/>
              <a:gd name="connsiteX226" fmla="*/ 3156374 w 3317300"/>
              <a:gd name="connsiteY226" fmla="*/ 238669 h 5915024"/>
              <a:gd name="connsiteX227" fmla="*/ 3159782 w 3317300"/>
              <a:gd name="connsiteY227" fmla="*/ 240519 h 5915024"/>
              <a:gd name="connsiteX228" fmla="*/ 3159440 w 3317300"/>
              <a:gd name="connsiteY228" fmla="*/ 366142 h 5915024"/>
              <a:gd name="connsiteX229" fmla="*/ 3154352 w 3317300"/>
              <a:gd name="connsiteY229" fmla="*/ 503234 h 5915024"/>
              <a:gd name="connsiteX230" fmla="*/ 3188430 w 3317300"/>
              <a:gd name="connsiteY230" fmla="*/ 786086 h 5915024"/>
              <a:gd name="connsiteX231" fmla="*/ 3288830 w 3317300"/>
              <a:gd name="connsiteY231" fmla="*/ 1286951 h 5915024"/>
              <a:gd name="connsiteX232" fmla="*/ 3316986 w 3317300"/>
              <a:gd name="connsiteY232" fmla="*/ 1370734 h 5915024"/>
              <a:gd name="connsiteX233" fmla="*/ 3317300 w 3317300"/>
              <a:gd name="connsiteY233" fmla="*/ 1370208 h 5915024"/>
              <a:gd name="connsiteX234" fmla="*/ 3317300 w 3317300"/>
              <a:gd name="connsiteY234" fmla="*/ 5621380 h 5915024"/>
              <a:gd name="connsiteX235" fmla="*/ 3023656 w 3317300"/>
              <a:gd name="connsiteY235" fmla="*/ 5915024 h 5915024"/>
              <a:gd name="connsiteX236" fmla="*/ 1270882 w 3317300"/>
              <a:gd name="connsiteY236" fmla="*/ 5915023 h 5915024"/>
              <a:gd name="connsiteX237" fmla="*/ 1264310 w 3317300"/>
              <a:gd name="connsiteY237" fmla="*/ 5891727 h 5915024"/>
              <a:gd name="connsiteX238" fmla="*/ 1236184 w 3317300"/>
              <a:gd name="connsiteY238" fmla="*/ 5809693 h 5915024"/>
              <a:gd name="connsiteX239" fmla="*/ 1186342 w 3317300"/>
              <a:gd name="connsiteY239" fmla="*/ 5825241 h 5915024"/>
              <a:gd name="connsiteX240" fmla="*/ 1144764 w 3317300"/>
              <a:gd name="connsiteY240" fmla="*/ 5689733 h 5915024"/>
              <a:gd name="connsiteX241" fmla="*/ 989586 w 3317300"/>
              <a:gd name="connsiteY241" fmla="*/ 5253162 h 5915024"/>
              <a:gd name="connsiteX242" fmla="*/ 824446 w 3317300"/>
              <a:gd name="connsiteY242" fmla="*/ 4597527 h 5915024"/>
              <a:gd name="connsiteX243" fmla="*/ 714382 w 3317300"/>
              <a:gd name="connsiteY243" fmla="*/ 4145795 h 5915024"/>
              <a:gd name="connsiteX244" fmla="*/ 656132 w 3317300"/>
              <a:gd name="connsiteY244" fmla="*/ 3936598 h 5915024"/>
              <a:gd name="connsiteX245" fmla="*/ 639541 w 3317300"/>
              <a:gd name="connsiteY245" fmla="*/ 3861571 h 5915024"/>
              <a:gd name="connsiteX246" fmla="*/ 602330 w 3317300"/>
              <a:gd name="connsiteY246" fmla="*/ 3722696 h 5915024"/>
              <a:gd name="connsiteX247" fmla="*/ 568861 w 3317300"/>
              <a:gd name="connsiteY247" fmla="*/ 3628920 h 5915024"/>
              <a:gd name="connsiteX248" fmla="*/ 546624 w 3317300"/>
              <a:gd name="connsiteY248" fmla="*/ 3585263 h 5915024"/>
              <a:gd name="connsiteX249" fmla="*/ 488240 w 3317300"/>
              <a:gd name="connsiteY249" fmla="*/ 3331316 h 5915024"/>
              <a:gd name="connsiteX250" fmla="*/ 372154 w 3317300"/>
              <a:gd name="connsiteY250" fmla="*/ 2778454 h 5915024"/>
              <a:gd name="connsiteX251" fmla="*/ 346224 w 3317300"/>
              <a:gd name="connsiteY251" fmla="*/ 2662022 h 5915024"/>
              <a:gd name="connsiteX252" fmla="*/ 308648 w 3317300"/>
              <a:gd name="connsiteY252" fmla="*/ 2697117 h 5915024"/>
              <a:gd name="connsiteX253" fmla="*/ 323776 w 3317300"/>
              <a:gd name="connsiteY253" fmla="*/ 2783074 h 5915024"/>
              <a:gd name="connsiteX254" fmla="*/ 342961 w 3317300"/>
              <a:gd name="connsiteY254" fmla="*/ 2835013 h 5915024"/>
              <a:gd name="connsiteX255" fmla="*/ 345556 w 3317300"/>
              <a:gd name="connsiteY255" fmla="*/ 2879103 h 5915024"/>
              <a:gd name="connsiteX256" fmla="*/ 424062 w 3317300"/>
              <a:gd name="connsiteY256" fmla="*/ 3258941 h 5915024"/>
              <a:gd name="connsiteX257" fmla="*/ 467362 w 3317300"/>
              <a:gd name="connsiteY257" fmla="*/ 3509026 h 5915024"/>
              <a:gd name="connsiteX258" fmla="*/ 539490 w 3317300"/>
              <a:gd name="connsiteY258" fmla="*/ 3809346 h 5915024"/>
              <a:gd name="connsiteX259" fmla="*/ 560176 w 3317300"/>
              <a:gd name="connsiteY259" fmla="*/ 3858687 h 5915024"/>
              <a:gd name="connsiteX260" fmla="*/ 553140 w 3317300"/>
              <a:gd name="connsiteY260" fmla="*/ 3893063 h 5915024"/>
              <a:gd name="connsiteX261" fmla="*/ 601950 w 3317300"/>
              <a:gd name="connsiteY261" fmla="*/ 4134210 h 5915024"/>
              <a:gd name="connsiteX262" fmla="*/ 913705 w 3317300"/>
              <a:gd name="connsiteY262" fmla="*/ 5377993 h 5915024"/>
              <a:gd name="connsiteX263" fmla="*/ 1055210 w 3317300"/>
              <a:gd name="connsiteY263" fmla="*/ 5894626 h 5915024"/>
              <a:gd name="connsiteX264" fmla="*/ 1061212 w 3317300"/>
              <a:gd name="connsiteY264" fmla="*/ 5915023 h 5915024"/>
              <a:gd name="connsiteX265" fmla="*/ 1033778 w 3317300"/>
              <a:gd name="connsiteY265" fmla="*/ 5915023 h 5915024"/>
              <a:gd name="connsiteX266" fmla="*/ 984726 w 3317300"/>
              <a:gd name="connsiteY266" fmla="*/ 5740134 h 5915024"/>
              <a:gd name="connsiteX267" fmla="*/ 928864 w 3317300"/>
              <a:gd name="connsiteY267" fmla="*/ 5557465 h 5915024"/>
              <a:gd name="connsiteX268" fmla="*/ 868210 w 3317300"/>
              <a:gd name="connsiteY268" fmla="*/ 5370427 h 5915024"/>
              <a:gd name="connsiteX269" fmla="*/ 741777 w 3317300"/>
              <a:gd name="connsiteY269" fmla="*/ 4893661 h 5915024"/>
              <a:gd name="connsiteX270" fmla="*/ 548766 w 3317300"/>
              <a:gd name="connsiteY270" fmla="*/ 4140556 h 5915024"/>
              <a:gd name="connsiteX271" fmla="*/ 454978 w 3317300"/>
              <a:gd name="connsiteY271" fmla="*/ 3775790 h 5915024"/>
              <a:gd name="connsiteX272" fmla="*/ 427623 w 3317300"/>
              <a:gd name="connsiteY272" fmla="*/ 3678618 h 5915024"/>
              <a:gd name="connsiteX273" fmla="*/ 420352 w 3317300"/>
              <a:gd name="connsiteY273" fmla="*/ 3674421 h 5915024"/>
              <a:gd name="connsiteX274" fmla="*/ 451194 w 3317300"/>
              <a:gd name="connsiteY274" fmla="*/ 3856714 h 5915024"/>
              <a:gd name="connsiteX275" fmla="*/ 526137 w 3317300"/>
              <a:gd name="connsiteY275" fmla="*/ 4201943 h 5915024"/>
              <a:gd name="connsiteX276" fmla="*/ 595375 w 3317300"/>
              <a:gd name="connsiteY276" fmla="*/ 4507866 h 5915024"/>
              <a:gd name="connsiteX277" fmla="*/ 739958 w 3317300"/>
              <a:gd name="connsiteY277" fmla="*/ 5085144 h 5915024"/>
              <a:gd name="connsiteX278" fmla="*/ 823364 w 3317300"/>
              <a:gd name="connsiteY278" fmla="*/ 5425911 h 5915024"/>
              <a:gd name="connsiteX279" fmla="*/ 865730 w 3317300"/>
              <a:gd name="connsiteY279" fmla="*/ 5559452 h 5915024"/>
              <a:gd name="connsiteX280" fmla="*/ 869378 w 3317300"/>
              <a:gd name="connsiteY280" fmla="*/ 5617311 h 5915024"/>
              <a:gd name="connsiteX281" fmla="*/ 848029 w 3317300"/>
              <a:gd name="connsiteY281" fmla="*/ 5583514 h 5915024"/>
              <a:gd name="connsiteX282" fmla="*/ 800971 w 3317300"/>
              <a:gd name="connsiteY282" fmla="*/ 5458693 h 5915024"/>
              <a:gd name="connsiteX283" fmla="*/ 776659 w 3317300"/>
              <a:gd name="connsiteY283" fmla="*/ 5505604 h 5915024"/>
              <a:gd name="connsiteX284" fmla="*/ 765852 w 3317300"/>
              <a:gd name="connsiteY284" fmla="*/ 5401364 h 5915024"/>
              <a:gd name="connsiteX285" fmla="*/ 752922 w 3317300"/>
              <a:gd name="connsiteY285" fmla="*/ 5281011 h 5915024"/>
              <a:gd name="connsiteX286" fmla="*/ 731224 w 3317300"/>
              <a:gd name="connsiteY286" fmla="*/ 5275409 h 5915024"/>
              <a:gd name="connsiteX287" fmla="*/ 717948 w 3317300"/>
              <a:gd name="connsiteY287" fmla="*/ 5207835 h 5915024"/>
              <a:gd name="connsiteX288" fmla="*/ 673256 w 3317300"/>
              <a:gd name="connsiteY288" fmla="*/ 5003350 h 5915024"/>
              <a:gd name="connsiteX289" fmla="*/ 607294 w 3317300"/>
              <a:gd name="connsiteY289" fmla="*/ 4788315 h 5915024"/>
              <a:gd name="connsiteX290" fmla="*/ 513003 w 3317300"/>
              <a:gd name="connsiteY290" fmla="*/ 4436415 h 5915024"/>
              <a:gd name="connsiteX291" fmla="*/ 447541 w 3317300"/>
              <a:gd name="connsiteY291" fmla="*/ 4226514 h 5915024"/>
              <a:gd name="connsiteX292" fmla="*/ 318502 w 3317300"/>
              <a:gd name="connsiteY292" fmla="*/ 3625313 h 5915024"/>
              <a:gd name="connsiteX293" fmla="*/ 296121 w 3317300"/>
              <a:gd name="connsiteY293" fmla="*/ 3597501 h 5915024"/>
              <a:gd name="connsiteX294" fmla="*/ 297709 w 3317300"/>
              <a:gd name="connsiteY294" fmla="*/ 3691915 h 5915024"/>
              <a:gd name="connsiteX295" fmla="*/ 326823 w 3317300"/>
              <a:gd name="connsiteY295" fmla="*/ 3844815 h 5915024"/>
              <a:gd name="connsiteX296" fmla="*/ 336624 w 3317300"/>
              <a:gd name="connsiteY296" fmla="*/ 3907610 h 5915024"/>
              <a:gd name="connsiteX297" fmla="*/ 323381 w 3317300"/>
              <a:gd name="connsiteY297" fmla="*/ 3890963 h 5915024"/>
              <a:gd name="connsiteX298" fmla="*/ 287665 w 3317300"/>
              <a:gd name="connsiteY298" fmla="*/ 3792080 h 5915024"/>
              <a:gd name="connsiteX299" fmla="*/ 217243 w 3317300"/>
              <a:gd name="connsiteY299" fmla="*/ 3501404 h 5915024"/>
              <a:gd name="connsiteX300" fmla="*/ 107755 w 3317300"/>
              <a:gd name="connsiteY300" fmla="*/ 2869936 h 5915024"/>
              <a:gd name="connsiteX301" fmla="*/ 94019 w 3317300"/>
              <a:gd name="connsiteY301" fmla="*/ 2713794 h 5915024"/>
              <a:gd name="connsiteX302" fmla="*/ 96683 w 3317300"/>
              <a:gd name="connsiteY302" fmla="*/ 2658196 h 5915024"/>
              <a:gd name="connsiteX303" fmla="*/ 94439 w 3317300"/>
              <a:gd name="connsiteY303" fmla="*/ 2585912 h 5915024"/>
              <a:gd name="connsiteX304" fmla="*/ 63375 w 3317300"/>
              <a:gd name="connsiteY304" fmla="*/ 2311030 h 5915024"/>
              <a:gd name="connsiteX305" fmla="*/ 1261 w 3317300"/>
              <a:gd name="connsiteY305" fmla="*/ 1817033 h 5915024"/>
              <a:gd name="connsiteX306" fmla="*/ 3617 w 3317300"/>
              <a:gd name="connsiteY306" fmla="*/ 1730782 h 5915024"/>
              <a:gd name="connsiteX307" fmla="*/ 1496 w 3317300"/>
              <a:gd name="connsiteY307" fmla="*/ 1580308 h 5915024"/>
              <a:gd name="connsiteX308" fmla="*/ 41160 w 3317300"/>
              <a:gd name="connsiteY308" fmla="*/ 1485817 h 5915024"/>
              <a:gd name="connsiteX309" fmla="*/ 36661 w 3317300"/>
              <a:gd name="connsiteY309" fmla="*/ 1560789 h 5915024"/>
              <a:gd name="connsiteX310" fmla="*/ 71716 w 3317300"/>
              <a:gd name="connsiteY310" fmla="*/ 1632623 h 5915024"/>
              <a:gd name="connsiteX311" fmla="*/ 82693 w 3317300"/>
              <a:gd name="connsiteY311" fmla="*/ 1606411 h 5915024"/>
              <a:gd name="connsiteX312" fmla="*/ 102321 w 3317300"/>
              <a:gd name="connsiteY312" fmla="*/ 1525630 h 5915024"/>
              <a:gd name="connsiteX313" fmla="*/ 113284 w 3317300"/>
              <a:gd name="connsiteY313" fmla="*/ 1486251 h 5915024"/>
              <a:gd name="connsiteX314" fmla="*/ 133915 w 3317300"/>
              <a:gd name="connsiteY314" fmla="*/ 1330559 h 5915024"/>
              <a:gd name="connsiteX315" fmla="*/ 170174 w 3317300"/>
              <a:gd name="connsiteY315" fmla="*/ 1198781 h 5915024"/>
              <a:gd name="connsiteX316" fmla="*/ 192422 w 3317300"/>
              <a:gd name="connsiteY316" fmla="*/ 1047486 h 5915024"/>
              <a:gd name="connsiteX317" fmla="*/ 169536 w 3317300"/>
              <a:gd name="connsiteY317" fmla="*/ 916189 h 5915024"/>
              <a:gd name="connsiteX318" fmla="*/ 226657 w 3317300"/>
              <a:gd name="connsiteY318" fmla="*/ 844243 h 5915024"/>
              <a:gd name="connsiteX319" fmla="*/ 275610 w 3317300"/>
              <a:gd name="connsiteY319" fmla="*/ 910599 h 5915024"/>
              <a:gd name="connsiteX320" fmla="*/ 280358 w 3317300"/>
              <a:gd name="connsiteY320" fmla="*/ 997141 h 5915024"/>
              <a:gd name="connsiteX321" fmla="*/ 322775 w 3317300"/>
              <a:gd name="connsiteY321" fmla="*/ 1011241 h 5915024"/>
              <a:gd name="connsiteX322" fmla="*/ 318523 w 3317300"/>
              <a:gd name="connsiteY322" fmla="*/ 905247 h 5915024"/>
              <a:gd name="connsiteX323" fmla="*/ 283149 w 3317300"/>
              <a:gd name="connsiteY323" fmla="*/ 863353 h 5915024"/>
              <a:gd name="connsiteX324" fmla="*/ 272186 w 3317300"/>
              <a:gd name="connsiteY324" fmla="*/ 810968 h 5915024"/>
              <a:gd name="connsiteX325" fmla="*/ 320715 w 3317300"/>
              <a:gd name="connsiteY325" fmla="*/ 705321 h 5915024"/>
              <a:gd name="connsiteX326" fmla="*/ 406649 w 3317300"/>
              <a:gd name="connsiteY326" fmla="*/ 762207 h 5915024"/>
              <a:gd name="connsiteX327" fmla="*/ 388301 w 3317300"/>
              <a:gd name="connsiteY327" fmla="*/ 864157 h 5915024"/>
              <a:gd name="connsiteX328" fmla="*/ 432299 w 3317300"/>
              <a:gd name="connsiteY328" fmla="*/ 941500 h 5915024"/>
              <a:gd name="connsiteX329" fmla="*/ 459635 w 3317300"/>
              <a:gd name="connsiteY329" fmla="*/ 841971 h 5915024"/>
              <a:gd name="connsiteX330" fmla="*/ 430161 w 3317300"/>
              <a:gd name="connsiteY330" fmla="*/ 686092 h 5915024"/>
              <a:gd name="connsiteX331" fmla="*/ 420743 w 3317300"/>
              <a:gd name="connsiteY331" fmla="*/ 554260 h 5915024"/>
              <a:gd name="connsiteX332" fmla="*/ 429661 w 3317300"/>
              <a:gd name="connsiteY332" fmla="*/ 405659 h 5915024"/>
              <a:gd name="connsiteX333" fmla="*/ 444935 w 3317300"/>
              <a:gd name="connsiteY333" fmla="*/ 292238 h 5915024"/>
              <a:gd name="connsiteX334" fmla="*/ 396849 w 3317300"/>
              <a:gd name="connsiteY334" fmla="*/ 14455 h 5915024"/>
              <a:gd name="connsiteX335" fmla="*/ 395674 w 3317300"/>
              <a:gd name="connsiteY335" fmla="*/ 2977 h 591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3317300" h="5915024">
                <a:moveTo>
                  <a:pt x="1192140" y="5692845"/>
                </a:moveTo>
                <a:cubicBezTo>
                  <a:pt x="1182176" y="5699905"/>
                  <a:pt x="1204968" y="5752196"/>
                  <a:pt x="1212080" y="5759071"/>
                </a:cubicBezTo>
                <a:cubicBezTo>
                  <a:pt x="1226194" y="5772414"/>
                  <a:pt x="1224338" y="5729442"/>
                  <a:pt x="1223322" y="5724006"/>
                </a:cubicBezTo>
                <a:cubicBezTo>
                  <a:pt x="1221784" y="5718270"/>
                  <a:pt x="1199156" y="5687893"/>
                  <a:pt x="1192140" y="5692845"/>
                </a:cubicBezTo>
                <a:close/>
                <a:moveTo>
                  <a:pt x="875298" y="5632848"/>
                </a:moveTo>
                <a:cubicBezTo>
                  <a:pt x="888326" y="5630673"/>
                  <a:pt x="894417" y="5674707"/>
                  <a:pt x="890818" y="5680940"/>
                </a:cubicBezTo>
                <a:cubicBezTo>
                  <a:pt x="885273" y="5681546"/>
                  <a:pt x="883056" y="5678188"/>
                  <a:pt x="883757" y="5670976"/>
                </a:cubicBezTo>
                <a:cubicBezTo>
                  <a:pt x="883810" y="5667888"/>
                  <a:pt x="862269" y="5635021"/>
                  <a:pt x="875298" y="5632848"/>
                </a:cubicBezTo>
                <a:close/>
                <a:moveTo>
                  <a:pt x="1177706" y="5596453"/>
                </a:moveTo>
                <a:cubicBezTo>
                  <a:pt x="1168886" y="5593260"/>
                  <a:pt x="1171028" y="5624299"/>
                  <a:pt x="1175902" y="5638799"/>
                </a:cubicBezTo>
                <a:cubicBezTo>
                  <a:pt x="1190186" y="5680637"/>
                  <a:pt x="1204616" y="5639447"/>
                  <a:pt x="1190486" y="5612937"/>
                </a:cubicBezTo>
                <a:cubicBezTo>
                  <a:pt x="1184806" y="5602385"/>
                  <a:pt x="1180646" y="5597517"/>
                  <a:pt x="1177706" y="5596453"/>
                </a:cubicBezTo>
                <a:close/>
                <a:moveTo>
                  <a:pt x="786847" y="5524997"/>
                </a:moveTo>
                <a:cubicBezTo>
                  <a:pt x="789628" y="5523668"/>
                  <a:pt x="792185" y="5524079"/>
                  <a:pt x="794478" y="5525738"/>
                </a:cubicBezTo>
                <a:cubicBezTo>
                  <a:pt x="808240" y="5535697"/>
                  <a:pt x="812502" y="5590620"/>
                  <a:pt x="798665" y="5584448"/>
                </a:cubicBezTo>
                <a:cubicBezTo>
                  <a:pt x="789643" y="5580279"/>
                  <a:pt x="773260" y="5542079"/>
                  <a:pt x="777870" y="5534696"/>
                </a:cubicBezTo>
                <a:cubicBezTo>
                  <a:pt x="781059" y="5529396"/>
                  <a:pt x="784066" y="5526326"/>
                  <a:pt x="786847" y="5524997"/>
                </a:cubicBezTo>
                <a:close/>
                <a:moveTo>
                  <a:pt x="1070052" y="5232699"/>
                </a:moveTo>
                <a:cubicBezTo>
                  <a:pt x="1067096" y="5234369"/>
                  <a:pt x="1064972" y="5239548"/>
                  <a:pt x="1065580" y="5245094"/>
                </a:cubicBezTo>
                <a:cubicBezTo>
                  <a:pt x="1067122" y="5257412"/>
                  <a:pt x="1070008" y="5269811"/>
                  <a:pt x="1072370" y="5281913"/>
                </a:cubicBezTo>
                <a:cubicBezTo>
                  <a:pt x="1081052" y="5320859"/>
                  <a:pt x="1091370" y="5359367"/>
                  <a:pt x="1102096" y="5397766"/>
                </a:cubicBezTo>
                <a:cubicBezTo>
                  <a:pt x="1119270" y="5458585"/>
                  <a:pt x="1125986" y="5521332"/>
                  <a:pt x="1151432" y="5578616"/>
                </a:cubicBezTo>
                <a:cubicBezTo>
                  <a:pt x="1153680" y="5583722"/>
                  <a:pt x="1173344" y="5578454"/>
                  <a:pt x="1171478" y="5571489"/>
                </a:cubicBezTo>
                <a:lnTo>
                  <a:pt x="1171996" y="5571789"/>
                </a:lnTo>
                <a:cubicBezTo>
                  <a:pt x="1166288" y="5550487"/>
                  <a:pt x="1153828" y="5525286"/>
                  <a:pt x="1162936" y="5510112"/>
                </a:cubicBezTo>
                <a:cubicBezTo>
                  <a:pt x="1177658" y="5486410"/>
                  <a:pt x="1132176" y="5442834"/>
                  <a:pt x="1129384" y="5417676"/>
                </a:cubicBezTo>
                <a:cubicBezTo>
                  <a:pt x="1127980" y="5407514"/>
                  <a:pt x="1140466" y="5385289"/>
                  <a:pt x="1124700" y="5383804"/>
                </a:cubicBezTo>
                <a:cubicBezTo>
                  <a:pt x="1107078" y="5381941"/>
                  <a:pt x="1107016" y="5353857"/>
                  <a:pt x="1107740" y="5341809"/>
                </a:cubicBezTo>
                <a:cubicBezTo>
                  <a:pt x="1109216" y="5319459"/>
                  <a:pt x="1115536" y="5303716"/>
                  <a:pt x="1099284" y="5285677"/>
                </a:cubicBezTo>
                <a:cubicBezTo>
                  <a:pt x="1086072" y="5270776"/>
                  <a:pt x="1085976" y="5258948"/>
                  <a:pt x="1079506" y="5241360"/>
                </a:cubicBezTo>
                <a:cubicBezTo>
                  <a:pt x="1076792" y="5232869"/>
                  <a:pt x="1073006" y="5231028"/>
                  <a:pt x="1070052" y="5232699"/>
                </a:cubicBezTo>
                <a:close/>
                <a:moveTo>
                  <a:pt x="612273" y="5147968"/>
                </a:moveTo>
                <a:cubicBezTo>
                  <a:pt x="624266" y="5147020"/>
                  <a:pt x="627476" y="5176207"/>
                  <a:pt x="620327" y="5177792"/>
                </a:cubicBezTo>
                <a:cubicBezTo>
                  <a:pt x="604760" y="5181965"/>
                  <a:pt x="591387" y="5169741"/>
                  <a:pt x="597412" y="5161102"/>
                </a:cubicBezTo>
                <a:cubicBezTo>
                  <a:pt x="603302" y="5151950"/>
                  <a:pt x="608275" y="5148284"/>
                  <a:pt x="612273" y="5147968"/>
                </a:cubicBezTo>
                <a:close/>
                <a:moveTo>
                  <a:pt x="574376" y="5006588"/>
                </a:moveTo>
                <a:cubicBezTo>
                  <a:pt x="581075" y="5006317"/>
                  <a:pt x="598729" y="5032869"/>
                  <a:pt x="579771" y="5029716"/>
                </a:cubicBezTo>
                <a:cubicBezTo>
                  <a:pt x="575916" y="5026799"/>
                  <a:pt x="573589" y="5023030"/>
                  <a:pt x="573092" y="5017896"/>
                </a:cubicBezTo>
                <a:cubicBezTo>
                  <a:pt x="571129" y="5009751"/>
                  <a:pt x="572143" y="5006679"/>
                  <a:pt x="574376" y="5006588"/>
                </a:cubicBezTo>
                <a:close/>
                <a:moveTo>
                  <a:pt x="573964" y="4944881"/>
                </a:moveTo>
                <a:cubicBezTo>
                  <a:pt x="577424" y="4945880"/>
                  <a:pt x="580201" y="4948154"/>
                  <a:pt x="581345" y="4952019"/>
                </a:cubicBezTo>
                <a:cubicBezTo>
                  <a:pt x="585516" y="4967586"/>
                  <a:pt x="554711" y="4977158"/>
                  <a:pt x="550130" y="4961700"/>
                </a:cubicBezTo>
                <a:cubicBezTo>
                  <a:pt x="547085" y="4950332"/>
                  <a:pt x="563588" y="4941876"/>
                  <a:pt x="573964" y="4944881"/>
                </a:cubicBezTo>
                <a:close/>
                <a:moveTo>
                  <a:pt x="542704" y="4874999"/>
                </a:moveTo>
                <a:cubicBezTo>
                  <a:pt x="548908" y="4876847"/>
                  <a:pt x="556213" y="4907380"/>
                  <a:pt x="551656" y="4911676"/>
                </a:cubicBezTo>
                <a:lnTo>
                  <a:pt x="551765" y="4912086"/>
                </a:lnTo>
                <a:cubicBezTo>
                  <a:pt x="549745" y="4914382"/>
                  <a:pt x="538825" y="4919503"/>
                  <a:pt x="533306" y="4897273"/>
                </a:cubicBezTo>
                <a:cubicBezTo>
                  <a:pt x="527789" y="4875041"/>
                  <a:pt x="539918" y="4874425"/>
                  <a:pt x="542704" y="4874999"/>
                </a:cubicBezTo>
                <a:close/>
                <a:moveTo>
                  <a:pt x="498062" y="4759190"/>
                </a:moveTo>
                <a:cubicBezTo>
                  <a:pt x="499782" y="4757411"/>
                  <a:pt x="516243" y="4769688"/>
                  <a:pt x="508658" y="4777426"/>
                </a:cubicBezTo>
                <a:cubicBezTo>
                  <a:pt x="498826" y="4780062"/>
                  <a:pt x="494970" y="4777142"/>
                  <a:pt x="497201" y="4769079"/>
                </a:cubicBezTo>
                <a:cubicBezTo>
                  <a:pt x="497662" y="4765883"/>
                  <a:pt x="497712" y="4762797"/>
                  <a:pt x="498062" y="4759190"/>
                </a:cubicBezTo>
                <a:close/>
                <a:moveTo>
                  <a:pt x="427481" y="4495780"/>
                </a:moveTo>
                <a:cubicBezTo>
                  <a:pt x="437971" y="4495604"/>
                  <a:pt x="446095" y="4525917"/>
                  <a:pt x="437552" y="4531718"/>
                </a:cubicBezTo>
                <a:cubicBezTo>
                  <a:pt x="433484" y="4534564"/>
                  <a:pt x="427147" y="4512552"/>
                  <a:pt x="427914" y="4515420"/>
                </a:cubicBezTo>
                <a:cubicBezTo>
                  <a:pt x="428684" y="4518289"/>
                  <a:pt x="422756" y="4496168"/>
                  <a:pt x="427481" y="4495780"/>
                </a:cubicBezTo>
                <a:close/>
                <a:moveTo>
                  <a:pt x="317913" y="1810780"/>
                </a:moveTo>
                <a:cubicBezTo>
                  <a:pt x="297833" y="1809574"/>
                  <a:pt x="320258" y="1944069"/>
                  <a:pt x="322981" y="1959145"/>
                </a:cubicBezTo>
                <a:cubicBezTo>
                  <a:pt x="334370" y="2024589"/>
                  <a:pt x="345649" y="2089625"/>
                  <a:pt x="358266" y="2154737"/>
                </a:cubicBezTo>
                <a:cubicBezTo>
                  <a:pt x="381797" y="2275327"/>
                  <a:pt x="406554" y="2395584"/>
                  <a:pt x="429675" y="2516282"/>
                </a:cubicBezTo>
                <a:cubicBezTo>
                  <a:pt x="453344" y="2639027"/>
                  <a:pt x="472397" y="2762570"/>
                  <a:pt x="499454" y="2884848"/>
                </a:cubicBezTo>
                <a:cubicBezTo>
                  <a:pt x="516015" y="2958125"/>
                  <a:pt x="532874" y="3030884"/>
                  <a:pt x="552305" y="3103394"/>
                </a:cubicBezTo>
                <a:cubicBezTo>
                  <a:pt x="558232" y="3125516"/>
                  <a:pt x="563860" y="3148157"/>
                  <a:pt x="571836" y="3169730"/>
                </a:cubicBezTo>
                <a:cubicBezTo>
                  <a:pt x="574631" y="3176885"/>
                  <a:pt x="579116" y="3180513"/>
                  <a:pt x="582430" y="3187966"/>
                </a:cubicBezTo>
                <a:cubicBezTo>
                  <a:pt x="589358" y="3202356"/>
                  <a:pt x="579340" y="3230507"/>
                  <a:pt x="583129" y="3247931"/>
                </a:cubicBezTo>
                <a:cubicBezTo>
                  <a:pt x="653763" y="3600024"/>
                  <a:pt x="727673" y="3951237"/>
                  <a:pt x="811223" y="4300745"/>
                </a:cubicBezTo>
                <a:cubicBezTo>
                  <a:pt x="873854" y="4562336"/>
                  <a:pt x="931816" y="4827813"/>
                  <a:pt x="1017386" y="5083256"/>
                </a:cubicBezTo>
                <a:cubicBezTo>
                  <a:pt x="1018812" y="5088581"/>
                  <a:pt x="1035496" y="5126263"/>
                  <a:pt x="1046702" y="5107453"/>
                </a:cubicBezTo>
                <a:lnTo>
                  <a:pt x="1047740" y="5108053"/>
                </a:lnTo>
                <a:cubicBezTo>
                  <a:pt x="1071540" y="5067428"/>
                  <a:pt x="1036622" y="5040342"/>
                  <a:pt x="1026880" y="5005630"/>
                </a:cubicBezTo>
                <a:cubicBezTo>
                  <a:pt x="1020294" y="4981051"/>
                  <a:pt x="1020096" y="4950808"/>
                  <a:pt x="1007174" y="4928803"/>
                </a:cubicBezTo>
                <a:cubicBezTo>
                  <a:pt x="999534" y="4915043"/>
                  <a:pt x="986490" y="4904048"/>
                  <a:pt x="998956" y="4886660"/>
                </a:cubicBezTo>
                <a:cubicBezTo>
                  <a:pt x="1005882" y="4876461"/>
                  <a:pt x="1008180" y="4878481"/>
                  <a:pt x="1009172" y="4864163"/>
                </a:cubicBezTo>
                <a:cubicBezTo>
                  <a:pt x="1010758" y="4842225"/>
                  <a:pt x="1005842" y="4818954"/>
                  <a:pt x="1001470" y="4797732"/>
                </a:cubicBezTo>
                <a:cubicBezTo>
                  <a:pt x="996712" y="4771783"/>
                  <a:pt x="988466" y="4752479"/>
                  <a:pt x="976664" y="4729736"/>
                </a:cubicBezTo>
                <a:cubicBezTo>
                  <a:pt x="966672" y="4710460"/>
                  <a:pt x="976720" y="4684058"/>
                  <a:pt x="965524" y="4666860"/>
                </a:cubicBezTo>
                <a:cubicBezTo>
                  <a:pt x="944286" y="4633474"/>
                  <a:pt x="944164" y="4577305"/>
                  <a:pt x="933027" y="4539015"/>
                </a:cubicBezTo>
                <a:cubicBezTo>
                  <a:pt x="919804" y="4492944"/>
                  <a:pt x="904832" y="4446901"/>
                  <a:pt x="886282" y="4402256"/>
                </a:cubicBezTo>
                <a:cubicBezTo>
                  <a:pt x="882859" y="4394392"/>
                  <a:pt x="863235" y="4340815"/>
                  <a:pt x="861740" y="4325408"/>
                </a:cubicBezTo>
                <a:cubicBezTo>
                  <a:pt x="859828" y="4303528"/>
                  <a:pt x="853901" y="4281405"/>
                  <a:pt x="849122" y="4260293"/>
                </a:cubicBezTo>
                <a:cubicBezTo>
                  <a:pt x="841789" y="4228011"/>
                  <a:pt x="833938" y="4195427"/>
                  <a:pt x="824965" y="4163583"/>
                </a:cubicBezTo>
                <a:cubicBezTo>
                  <a:pt x="809326" y="4108499"/>
                  <a:pt x="796857" y="4052126"/>
                  <a:pt x="783568" y="3995973"/>
                </a:cubicBezTo>
                <a:cubicBezTo>
                  <a:pt x="767613" y="3928240"/>
                  <a:pt x="751770" y="3860917"/>
                  <a:pt x="736636" y="3792964"/>
                </a:cubicBezTo>
                <a:cubicBezTo>
                  <a:pt x="731278" y="3768055"/>
                  <a:pt x="727450" y="3742296"/>
                  <a:pt x="720864" y="3717719"/>
                </a:cubicBezTo>
                <a:cubicBezTo>
                  <a:pt x="714388" y="3693548"/>
                  <a:pt x="682050" y="3654792"/>
                  <a:pt x="689728" y="3634293"/>
                </a:cubicBezTo>
                <a:cubicBezTo>
                  <a:pt x="697109" y="3614315"/>
                  <a:pt x="688057" y="3583809"/>
                  <a:pt x="684646" y="3564526"/>
                </a:cubicBezTo>
                <a:cubicBezTo>
                  <a:pt x="676309" y="3515388"/>
                  <a:pt x="665925" y="3466799"/>
                  <a:pt x="654719" y="3418430"/>
                </a:cubicBezTo>
                <a:cubicBezTo>
                  <a:pt x="643156" y="3367084"/>
                  <a:pt x="632494" y="3314179"/>
                  <a:pt x="613857" y="3264287"/>
                </a:cubicBezTo>
                <a:cubicBezTo>
                  <a:pt x="609554" y="3253146"/>
                  <a:pt x="600445" y="3243733"/>
                  <a:pt x="597783" y="3232152"/>
                </a:cubicBezTo>
                <a:cubicBezTo>
                  <a:pt x="593552" y="3213088"/>
                  <a:pt x="597295" y="3191009"/>
                  <a:pt x="595633" y="3171696"/>
                </a:cubicBezTo>
                <a:cubicBezTo>
                  <a:pt x="578660" y="2982172"/>
                  <a:pt x="527895" y="2795998"/>
                  <a:pt x="487132" y="2611093"/>
                </a:cubicBezTo>
                <a:cubicBezTo>
                  <a:pt x="434557" y="2372275"/>
                  <a:pt x="385668" y="2132469"/>
                  <a:pt x="346423" y="1890956"/>
                </a:cubicBezTo>
                <a:cubicBezTo>
                  <a:pt x="344497" y="1880494"/>
                  <a:pt x="334387" y="1811635"/>
                  <a:pt x="317913" y="1810780"/>
                </a:cubicBezTo>
                <a:close/>
                <a:moveTo>
                  <a:pt x="170063" y="1597504"/>
                </a:moveTo>
                <a:cubicBezTo>
                  <a:pt x="168434" y="1597597"/>
                  <a:pt x="166611" y="1599347"/>
                  <a:pt x="164971" y="1601927"/>
                </a:cubicBezTo>
                <a:cubicBezTo>
                  <a:pt x="161689" y="1607089"/>
                  <a:pt x="159131" y="1615567"/>
                  <a:pt x="160299" y="1620742"/>
                </a:cubicBezTo>
                <a:cubicBezTo>
                  <a:pt x="161835" y="1626479"/>
                  <a:pt x="162142" y="1632542"/>
                  <a:pt x="162861" y="1638497"/>
                </a:cubicBezTo>
                <a:cubicBezTo>
                  <a:pt x="165072" y="1659859"/>
                  <a:pt x="165945" y="1681140"/>
                  <a:pt x="166926" y="1702831"/>
                </a:cubicBezTo>
                <a:cubicBezTo>
                  <a:pt x="169455" y="1761428"/>
                  <a:pt x="162641" y="1821210"/>
                  <a:pt x="169377" y="1879120"/>
                </a:cubicBezTo>
                <a:cubicBezTo>
                  <a:pt x="176661" y="1939078"/>
                  <a:pt x="188152" y="1998347"/>
                  <a:pt x="201690" y="2057068"/>
                </a:cubicBezTo>
                <a:cubicBezTo>
                  <a:pt x="205591" y="2074902"/>
                  <a:pt x="217869" y="2107618"/>
                  <a:pt x="209641" y="2126068"/>
                </a:cubicBezTo>
                <a:cubicBezTo>
                  <a:pt x="199994" y="2145777"/>
                  <a:pt x="225190" y="2175906"/>
                  <a:pt x="229611" y="2194041"/>
                </a:cubicBezTo>
                <a:cubicBezTo>
                  <a:pt x="233562" y="2208790"/>
                  <a:pt x="224508" y="2220876"/>
                  <a:pt x="223515" y="2235192"/>
                </a:cubicBezTo>
                <a:cubicBezTo>
                  <a:pt x="222660" y="2251667"/>
                  <a:pt x="224181" y="2268822"/>
                  <a:pt x="225896" y="2285047"/>
                </a:cubicBezTo>
                <a:cubicBezTo>
                  <a:pt x="229790" y="2320886"/>
                  <a:pt x="234864" y="2359483"/>
                  <a:pt x="248700" y="2393096"/>
                </a:cubicBezTo>
                <a:cubicBezTo>
                  <a:pt x="266101" y="2436733"/>
                  <a:pt x="267254" y="2486916"/>
                  <a:pt x="276049" y="2532857"/>
                </a:cubicBezTo>
                <a:cubicBezTo>
                  <a:pt x="278634" y="2545776"/>
                  <a:pt x="280236" y="2561593"/>
                  <a:pt x="288036" y="2572675"/>
                </a:cubicBezTo>
                <a:cubicBezTo>
                  <a:pt x="295536" y="2584276"/>
                  <a:pt x="308924" y="2585080"/>
                  <a:pt x="312904" y="2601577"/>
                </a:cubicBezTo>
                <a:cubicBezTo>
                  <a:pt x="317763" y="2621350"/>
                  <a:pt x="335994" y="2628759"/>
                  <a:pt x="333505" y="2603081"/>
                </a:cubicBezTo>
                <a:cubicBezTo>
                  <a:pt x="330745" y="2579671"/>
                  <a:pt x="322031" y="2556980"/>
                  <a:pt x="320909" y="2533131"/>
                </a:cubicBezTo>
                <a:cubicBezTo>
                  <a:pt x="319508" y="2504967"/>
                  <a:pt x="312974" y="2477300"/>
                  <a:pt x="307778" y="2449714"/>
                </a:cubicBezTo>
                <a:cubicBezTo>
                  <a:pt x="287959" y="2347890"/>
                  <a:pt x="257727" y="2244904"/>
                  <a:pt x="247143" y="2141485"/>
                </a:cubicBezTo>
                <a:cubicBezTo>
                  <a:pt x="246226" y="2129876"/>
                  <a:pt x="244924" y="2113541"/>
                  <a:pt x="236334" y="2104426"/>
                </a:cubicBezTo>
                <a:cubicBezTo>
                  <a:pt x="232039" y="2099869"/>
                  <a:pt x="223927" y="2100725"/>
                  <a:pt x="225118" y="2092064"/>
                </a:cubicBezTo>
                <a:cubicBezTo>
                  <a:pt x="227961" y="2071543"/>
                  <a:pt x="230894" y="2056268"/>
                  <a:pt x="227645" y="2034307"/>
                </a:cubicBezTo>
                <a:cubicBezTo>
                  <a:pt x="221115" y="1988637"/>
                  <a:pt x="212647" y="1943925"/>
                  <a:pt x="206937" y="1898035"/>
                </a:cubicBezTo>
                <a:cubicBezTo>
                  <a:pt x="200180" y="1844962"/>
                  <a:pt x="189217" y="1792575"/>
                  <a:pt x="183988" y="1738653"/>
                </a:cubicBezTo>
                <a:cubicBezTo>
                  <a:pt x="179644" y="1694591"/>
                  <a:pt x="184069" y="1645548"/>
                  <a:pt x="173172" y="1603243"/>
                </a:cubicBezTo>
                <a:lnTo>
                  <a:pt x="173991" y="1603023"/>
                </a:lnTo>
                <a:cubicBezTo>
                  <a:pt x="173126" y="1598975"/>
                  <a:pt x="171692" y="1597410"/>
                  <a:pt x="170063" y="1597504"/>
                </a:cubicBezTo>
                <a:close/>
                <a:moveTo>
                  <a:pt x="18869" y="1418196"/>
                </a:moveTo>
                <a:cubicBezTo>
                  <a:pt x="26052" y="1416325"/>
                  <a:pt x="34783" y="1418596"/>
                  <a:pt x="38711" y="1425886"/>
                </a:cubicBezTo>
                <a:cubicBezTo>
                  <a:pt x="46459" y="1440056"/>
                  <a:pt x="14383" y="1459627"/>
                  <a:pt x="8316" y="1435348"/>
                </a:cubicBezTo>
                <a:cubicBezTo>
                  <a:pt x="6052" y="1426075"/>
                  <a:pt x="11686" y="1420065"/>
                  <a:pt x="18869" y="1418196"/>
                </a:cubicBezTo>
                <a:close/>
                <a:moveTo>
                  <a:pt x="701779" y="1103321"/>
                </a:moveTo>
                <a:cubicBezTo>
                  <a:pt x="713360" y="1100656"/>
                  <a:pt x="711096" y="1149562"/>
                  <a:pt x="707497" y="1155794"/>
                </a:cubicBezTo>
                <a:cubicBezTo>
                  <a:pt x="701952" y="1156401"/>
                  <a:pt x="699626" y="1152635"/>
                  <a:pt x="700328" y="1145421"/>
                </a:cubicBezTo>
                <a:cubicBezTo>
                  <a:pt x="700380" y="1142335"/>
                  <a:pt x="689790" y="1106094"/>
                  <a:pt x="701779" y="1103321"/>
                </a:cubicBezTo>
                <a:close/>
                <a:moveTo>
                  <a:pt x="304007" y="1057543"/>
                </a:moveTo>
                <a:cubicBezTo>
                  <a:pt x="298140" y="1063506"/>
                  <a:pt x="297860" y="1126368"/>
                  <a:pt x="311532" y="1113484"/>
                </a:cubicBezTo>
                <a:cubicBezTo>
                  <a:pt x="315680" y="1109299"/>
                  <a:pt x="328263" y="1098903"/>
                  <a:pt x="327515" y="1091201"/>
                </a:cubicBezTo>
                <a:cubicBezTo>
                  <a:pt x="326293" y="1073526"/>
                  <a:pt x="305724" y="1055764"/>
                  <a:pt x="304007" y="1057543"/>
                </a:cubicBezTo>
                <a:close/>
                <a:moveTo>
                  <a:pt x="3317300" y="1035737"/>
                </a:moveTo>
                <a:lnTo>
                  <a:pt x="3317300" y="1080890"/>
                </a:lnTo>
                <a:lnTo>
                  <a:pt x="3316946" y="1080057"/>
                </a:lnTo>
                <a:cubicBezTo>
                  <a:pt x="3312100" y="1067759"/>
                  <a:pt x="3305892" y="1047619"/>
                  <a:pt x="3313310" y="1038071"/>
                </a:cubicBezTo>
                <a:close/>
                <a:moveTo>
                  <a:pt x="698005" y="1021540"/>
                </a:moveTo>
                <a:cubicBezTo>
                  <a:pt x="706422" y="1026528"/>
                  <a:pt x="710033" y="1058739"/>
                  <a:pt x="706927" y="1066817"/>
                </a:cubicBezTo>
                <a:cubicBezTo>
                  <a:pt x="700417" y="1083488"/>
                  <a:pt x="678950" y="1042699"/>
                  <a:pt x="688057" y="1027525"/>
                </a:cubicBezTo>
                <a:cubicBezTo>
                  <a:pt x="691860" y="1021238"/>
                  <a:pt x="695201" y="1019876"/>
                  <a:pt x="698005" y="1021540"/>
                </a:cubicBezTo>
                <a:close/>
                <a:moveTo>
                  <a:pt x="692416" y="950398"/>
                </a:moveTo>
                <a:cubicBezTo>
                  <a:pt x="701589" y="945305"/>
                  <a:pt x="708296" y="1001466"/>
                  <a:pt x="698376" y="998854"/>
                </a:cubicBezTo>
                <a:cubicBezTo>
                  <a:pt x="693422" y="991839"/>
                  <a:pt x="691226" y="983646"/>
                  <a:pt x="691491" y="974795"/>
                </a:cubicBezTo>
                <a:cubicBezTo>
                  <a:pt x="689295" y="966601"/>
                  <a:pt x="689666" y="958159"/>
                  <a:pt x="692416" y="950398"/>
                </a:cubicBezTo>
                <a:close/>
                <a:moveTo>
                  <a:pt x="590771" y="888941"/>
                </a:moveTo>
                <a:cubicBezTo>
                  <a:pt x="603528" y="889035"/>
                  <a:pt x="597250" y="962286"/>
                  <a:pt x="594360" y="967890"/>
                </a:cubicBezTo>
                <a:cubicBezTo>
                  <a:pt x="588816" y="968498"/>
                  <a:pt x="586188" y="965249"/>
                  <a:pt x="587191" y="957516"/>
                </a:cubicBezTo>
                <a:lnTo>
                  <a:pt x="586781" y="957626"/>
                </a:lnTo>
                <a:cubicBezTo>
                  <a:pt x="586832" y="954539"/>
                  <a:pt x="577902" y="888437"/>
                  <a:pt x="590771" y="888941"/>
                </a:cubicBezTo>
                <a:close/>
                <a:moveTo>
                  <a:pt x="200890" y="800109"/>
                </a:moveTo>
                <a:cubicBezTo>
                  <a:pt x="208620" y="799465"/>
                  <a:pt x="214698" y="802885"/>
                  <a:pt x="210473" y="811702"/>
                </a:cubicBezTo>
                <a:cubicBezTo>
                  <a:pt x="204613" y="824247"/>
                  <a:pt x="172939" y="837126"/>
                  <a:pt x="181378" y="812912"/>
                </a:cubicBezTo>
                <a:cubicBezTo>
                  <a:pt x="183774" y="805463"/>
                  <a:pt x="193159" y="800753"/>
                  <a:pt x="200890" y="800109"/>
                </a:cubicBezTo>
                <a:close/>
                <a:moveTo>
                  <a:pt x="760653" y="589713"/>
                </a:moveTo>
                <a:cubicBezTo>
                  <a:pt x="765838" y="592089"/>
                  <a:pt x="765582" y="608953"/>
                  <a:pt x="753292" y="612246"/>
                </a:cubicBezTo>
                <a:cubicBezTo>
                  <a:pt x="745508" y="614332"/>
                  <a:pt x="752996" y="594761"/>
                  <a:pt x="753898" y="593203"/>
                </a:cubicBezTo>
                <a:cubicBezTo>
                  <a:pt x="756592" y="589737"/>
                  <a:pt x="758926" y="588920"/>
                  <a:pt x="760653" y="589713"/>
                </a:cubicBezTo>
                <a:close/>
                <a:moveTo>
                  <a:pt x="753814" y="536542"/>
                </a:moveTo>
                <a:cubicBezTo>
                  <a:pt x="759981" y="536742"/>
                  <a:pt x="774609" y="573821"/>
                  <a:pt x="757390" y="568556"/>
                </a:cubicBezTo>
                <a:cubicBezTo>
                  <a:pt x="753505" y="563889"/>
                  <a:pt x="751560" y="558264"/>
                  <a:pt x="751962" y="551570"/>
                </a:cubicBezTo>
                <a:cubicBezTo>
                  <a:pt x="750645" y="540507"/>
                  <a:pt x="751760" y="536475"/>
                  <a:pt x="753814" y="536542"/>
                </a:cubicBezTo>
                <a:close/>
                <a:moveTo>
                  <a:pt x="396011" y="0"/>
                </a:moveTo>
                <a:lnTo>
                  <a:pt x="482624" y="0"/>
                </a:lnTo>
                <a:lnTo>
                  <a:pt x="482767" y="48348"/>
                </a:lnTo>
                <a:cubicBezTo>
                  <a:pt x="476513" y="90144"/>
                  <a:pt x="461689" y="138463"/>
                  <a:pt x="463236" y="175369"/>
                </a:cubicBezTo>
                <a:cubicBezTo>
                  <a:pt x="465545" y="233148"/>
                  <a:pt x="474848" y="290809"/>
                  <a:pt x="476338" y="348806"/>
                </a:cubicBezTo>
                <a:cubicBezTo>
                  <a:pt x="476789" y="363612"/>
                  <a:pt x="474379" y="379188"/>
                  <a:pt x="478632" y="393416"/>
                </a:cubicBezTo>
                <a:cubicBezTo>
                  <a:pt x="482143" y="406524"/>
                  <a:pt x="493662" y="534721"/>
                  <a:pt x="503253" y="652457"/>
                </a:cubicBezTo>
                <a:cubicBezTo>
                  <a:pt x="506778" y="696738"/>
                  <a:pt x="502388" y="772118"/>
                  <a:pt x="508203" y="836421"/>
                </a:cubicBezTo>
                <a:cubicBezTo>
                  <a:pt x="513936" y="902062"/>
                  <a:pt x="529874" y="956628"/>
                  <a:pt x="527513" y="969116"/>
                </a:cubicBezTo>
                <a:cubicBezTo>
                  <a:pt x="523249" y="990895"/>
                  <a:pt x="516536" y="1019916"/>
                  <a:pt x="525740" y="1041159"/>
                </a:cubicBezTo>
                <a:cubicBezTo>
                  <a:pt x="529604" y="1050662"/>
                  <a:pt x="532122" y="1078087"/>
                  <a:pt x="531415" y="1103305"/>
                </a:cubicBezTo>
                <a:cubicBezTo>
                  <a:pt x="530538" y="1124615"/>
                  <a:pt x="527804" y="1145545"/>
                  <a:pt x="533073" y="1165208"/>
                </a:cubicBezTo>
                <a:cubicBezTo>
                  <a:pt x="542623" y="1200849"/>
                  <a:pt x="565417" y="1595616"/>
                  <a:pt x="591611" y="1727783"/>
                </a:cubicBezTo>
                <a:cubicBezTo>
                  <a:pt x="594633" y="1742341"/>
                  <a:pt x="605667" y="1786805"/>
                  <a:pt x="616517" y="1789605"/>
                </a:cubicBezTo>
                <a:cubicBezTo>
                  <a:pt x="627476" y="1792815"/>
                  <a:pt x="637730" y="1754065"/>
                  <a:pt x="638550" y="1753845"/>
                </a:cubicBezTo>
                <a:cubicBezTo>
                  <a:pt x="648790" y="1751101"/>
                  <a:pt x="652041" y="1705884"/>
                  <a:pt x="654572" y="1697302"/>
                </a:cubicBezTo>
                <a:cubicBezTo>
                  <a:pt x="659523" y="1679729"/>
                  <a:pt x="667180" y="1664065"/>
                  <a:pt x="674620" y="1647583"/>
                </a:cubicBezTo>
                <a:cubicBezTo>
                  <a:pt x="683939" y="1626645"/>
                  <a:pt x="690330" y="1602978"/>
                  <a:pt x="702765" y="1583841"/>
                </a:cubicBezTo>
                <a:cubicBezTo>
                  <a:pt x="711191" y="1571045"/>
                  <a:pt x="723262" y="1566933"/>
                  <a:pt x="732126" y="1555775"/>
                </a:cubicBezTo>
                <a:cubicBezTo>
                  <a:pt x="754306" y="1528757"/>
                  <a:pt x="756584" y="1493022"/>
                  <a:pt x="753978" y="1460351"/>
                </a:cubicBezTo>
                <a:cubicBezTo>
                  <a:pt x="750922" y="1419456"/>
                  <a:pt x="758249" y="1377977"/>
                  <a:pt x="757353" y="1336943"/>
                </a:cubicBezTo>
                <a:cubicBezTo>
                  <a:pt x="755657" y="1242120"/>
                  <a:pt x="743986" y="1147773"/>
                  <a:pt x="738900" y="1053416"/>
                </a:cubicBezTo>
                <a:cubicBezTo>
                  <a:pt x="736747" y="1010964"/>
                  <a:pt x="731315" y="969391"/>
                  <a:pt x="730089" y="927128"/>
                </a:cubicBezTo>
                <a:cubicBezTo>
                  <a:pt x="729694" y="915820"/>
                  <a:pt x="736337" y="827542"/>
                  <a:pt x="720541" y="824310"/>
                </a:cubicBezTo>
                <a:cubicBezTo>
                  <a:pt x="708875" y="821729"/>
                  <a:pt x="713774" y="899010"/>
                  <a:pt x="703723" y="900825"/>
                </a:cubicBezTo>
                <a:cubicBezTo>
                  <a:pt x="687417" y="903877"/>
                  <a:pt x="694029" y="813851"/>
                  <a:pt x="695850" y="805898"/>
                </a:cubicBezTo>
                <a:cubicBezTo>
                  <a:pt x="697372" y="798466"/>
                  <a:pt x="714765" y="768339"/>
                  <a:pt x="711681" y="792876"/>
                </a:cubicBezTo>
                <a:cubicBezTo>
                  <a:pt x="710029" y="804734"/>
                  <a:pt x="713094" y="809620"/>
                  <a:pt x="722069" y="798873"/>
                </a:cubicBezTo>
                <a:cubicBezTo>
                  <a:pt x="736802" y="781755"/>
                  <a:pt x="753245" y="756272"/>
                  <a:pt x="747286" y="732401"/>
                </a:cubicBezTo>
                <a:cubicBezTo>
                  <a:pt x="746408" y="729124"/>
                  <a:pt x="748410" y="689073"/>
                  <a:pt x="756568" y="703132"/>
                </a:cubicBezTo>
                <a:cubicBezTo>
                  <a:pt x="762919" y="713724"/>
                  <a:pt x="768339" y="791305"/>
                  <a:pt x="775853" y="791487"/>
                </a:cubicBezTo>
                <a:cubicBezTo>
                  <a:pt x="786452" y="791720"/>
                  <a:pt x="791688" y="760462"/>
                  <a:pt x="795258" y="752479"/>
                </a:cubicBezTo>
                <a:cubicBezTo>
                  <a:pt x="800787" y="738704"/>
                  <a:pt x="810115" y="681759"/>
                  <a:pt x="803047" y="665210"/>
                </a:cubicBezTo>
                <a:cubicBezTo>
                  <a:pt x="799623" y="657346"/>
                  <a:pt x="790889" y="664079"/>
                  <a:pt x="786755" y="656844"/>
                </a:cubicBezTo>
                <a:cubicBezTo>
                  <a:pt x="769101" y="628644"/>
                  <a:pt x="797703" y="604296"/>
                  <a:pt x="791167" y="576628"/>
                </a:cubicBezTo>
                <a:cubicBezTo>
                  <a:pt x="783424" y="544455"/>
                  <a:pt x="811031" y="509836"/>
                  <a:pt x="804056" y="480531"/>
                </a:cubicBezTo>
                <a:cubicBezTo>
                  <a:pt x="802629" y="475205"/>
                  <a:pt x="769682" y="498084"/>
                  <a:pt x="772368" y="437650"/>
                </a:cubicBezTo>
                <a:cubicBezTo>
                  <a:pt x="773647" y="409646"/>
                  <a:pt x="786563" y="382475"/>
                  <a:pt x="790110" y="354741"/>
                </a:cubicBezTo>
                <a:cubicBezTo>
                  <a:pt x="794144" y="325558"/>
                  <a:pt x="797085" y="316868"/>
                  <a:pt x="828358" y="310683"/>
                </a:cubicBezTo>
                <a:cubicBezTo>
                  <a:pt x="897270" y="297488"/>
                  <a:pt x="911105" y="398279"/>
                  <a:pt x="921646" y="395016"/>
                </a:cubicBezTo>
                <a:cubicBezTo>
                  <a:pt x="956848" y="383828"/>
                  <a:pt x="970684" y="258496"/>
                  <a:pt x="981576" y="227040"/>
                </a:cubicBezTo>
                <a:cubicBezTo>
                  <a:pt x="991374" y="198067"/>
                  <a:pt x="1023418" y="194751"/>
                  <a:pt x="1033218" y="165781"/>
                </a:cubicBezTo>
                <a:cubicBezTo>
                  <a:pt x="1043194" y="135008"/>
                  <a:pt x="1050156" y="102407"/>
                  <a:pt x="1057660" y="69990"/>
                </a:cubicBezTo>
                <a:lnTo>
                  <a:pt x="1078134" y="0"/>
                </a:lnTo>
                <a:lnTo>
                  <a:pt x="2591436" y="0"/>
                </a:lnTo>
                <a:lnTo>
                  <a:pt x="2593908" y="37747"/>
                </a:lnTo>
                <a:cubicBezTo>
                  <a:pt x="2601622" y="160754"/>
                  <a:pt x="2607974" y="302782"/>
                  <a:pt x="2593982" y="325836"/>
                </a:cubicBezTo>
                <a:cubicBezTo>
                  <a:pt x="2579666" y="349430"/>
                  <a:pt x="2586144" y="398187"/>
                  <a:pt x="2586506" y="425753"/>
                </a:cubicBezTo>
                <a:cubicBezTo>
                  <a:pt x="2587564" y="488695"/>
                  <a:pt x="2606138" y="553091"/>
                  <a:pt x="2619406" y="614081"/>
                </a:cubicBezTo>
                <a:cubicBezTo>
                  <a:pt x="2645144" y="731442"/>
                  <a:pt x="2672632" y="848774"/>
                  <a:pt x="2694164" y="966823"/>
                </a:cubicBezTo>
                <a:cubicBezTo>
                  <a:pt x="2708904" y="1048053"/>
                  <a:pt x="2712854" y="1129979"/>
                  <a:pt x="2717326" y="1212207"/>
                </a:cubicBezTo>
                <a:cubicBezTo>
                  <a:pt x="2722014" y="1295252"/>
                  <a:pt x="2720206" y="1383551"/>
                  <a:pt x="2736804" y="1465162"/>
                </a:cubicBezTo>
                <a:cubicBezTo>
                  <a:pt x="2749584" y="1527598"/>
                  <a:pt x="2763622" y="1640630"/>
                  <a:pt x="2812984" y="1657699"/>
                </a:cubicBezTo>
                <a:cubicBezTo>
                  <a:pt x="2829026" y="1663500"/>
                  <a:pt x="2819552" y="1644525"/>
                  <a:pt x="2818862" y="1640318"/>
                </a:cubicBezTo>
                <a:cubicBezTo>
                  <a:pt x="2815966" y="1614750"/>
                  <a:pt x="2811316" y="1589212"/>
                  <a:pt x="2807488" y="1563454"/>
                </a:cubicBezTo>
                <a:cubicBezTo>
                  <a:pt x="2800382" y="1513986"/>
                  <a:pt x="2798300" y="1463613"/>
                  <a:pt x="2791600" y="1414034"/>
                </a:cubicBezTo>
                <a:cubicBezTo>
                  <a:pt x="2789148" y="1396690"/>
                  <a:pt x="2775216" y="1259482"/>
                  <a:pt x="2775654" y="1236533"/>
                </a:cubicBezTo>
                <a:cubicBezTo>
                  <a:pt x="2776306" y="1165228"/>
                  <a:pt x="2790856" y="1088442"/>
                  <a:pt x="2782876" y="1017695"/>
                </a:cubicBezTo>
                <a:cubicBezTo>
                  <a:pt x="2773572" y="935447"/>
                  <a:pt x="2782922" y="849079"/>
                  <a:pt x="2786234" y="764767"/>
                </a:cubicBezTo>
                <a:cubicBezTo>
                  <a:pt x="2790066" y="656168"/>
                  <a:pt x="2803198" y="556052"/>
                  <a:pt x="2811042" y="447694"/>
                </a:cubicBezTo>
                <a:cubicBezTo>
                  <a:pt x="2814806" y="396192"/>
                  <a:pt x="2820128" y="345590"/>
                  <a:pt x="2821624" y="293819"/>
                </a:cubicBezTo>
                <a:cubicBezTo>
                  <a:pt x="2823410" y="234943"/>
                  <a:pt x="2836158" y="179277"/>
                  <a:pt x="2842698" y="121763"/>
                </a:cubicBezTo>
                <a:cubicBezTo>
                  <a:pt x="2843382" y="114279"/>
                  <a:pt x="2846364" y="32561"/>
                  <a:pt x="2847146" y="6941"/>
                </a:cubicBezTo>
                <a:lnTo>
                  <a:pt x="2847328" y="0"/>
                </a:lnTo>
                <a:lnTo>
                  <a:pt x="3029474" y="0"/>
                </a:lnTo>
                <a:cubicBezTo>
                  <a:pt x="3029474" y="99351"/>
                  <a:pt x="3079812" y="186945"/>
                  <a:pt x="3156374" y="238669"/>
                </a:cubicBezTo>
                <a:lnTo>
                  <a:pt x="3159782" y="240519"/>
                </a:lnTo>
                <a:lnTo>
                  <a:pt x="3159440" y="366142"/>
                </a:lnTo>
                <a:cubicBezTo>
                  <a:pt x="3156134" y="411977"/>
                  <a:pt x="3152044" y="457750"/>
                  <a:pt x="3154352" y="503234"/>
                </a:cubicBezTo>
                <a:cubicBezTo>
                  <a:pt x="3159028" y="597699"/>
                  <a:pt x="3170916" y="692866"/>
                  <a:pt x="3188430" y="786086"/>
                </a:cubicBezTo>
                <a:cubicBezTo>
                  <a:pt x="3219638" y="953354"/>
                  <a:pt x="3263876" y="1118447"/>
                  <a:pt x="3288830" y="1286951"/>
                </a:cubicBezTo>
                <a:cubicBezTo>
                  <a:pt x="3290812" y="1300910"/>
                  <a:pt x="3298428" y="1386683"/>
                  <a:pt x="3316986" y="1370734"/>
                </a:cubicBezTo>
                <a:lnTo>
                  <a:pt x="3317300" y="1370208"/>
                </a:lnTo>
                <a:lnTo>
                  <a:pt x="3317300" y="5621380"/>
                </a:lnTo>
                <a:cubicBezTo>
                  <a:pt x="3155126" y="5621379"/>
                  <a:pt x="3023656" y="5752848"/>
                  <a:pt x="3023656" y="5915024"/>
                </a:cubicBezTo>
                <a:lnTo>
                  <a:pt x="1270882" y="5915023"/>
                </a:lnTo>
                <a:lnTo>
                  <a:pt x="1264310" y="5891727"/>
                </a:lnTo>
                <a:cubicBezTo>
                  <a:pt x="1257944" y="5867966"/>
                  <a:pt x="1254180" y="5827701"/>
                  <a:pt x="1236184" y="5809693"/>
                </a:cubicBezTo>
                <a:cubicBezTo>
                  <a:pt x="1217034" y="5790673"/>
                  <a:pt x="1215406" y="5889463"/>
                  <a:pt x="1186342" y="5825241"/>
                </a:cubicBezTo>
                <a:cubicBezTo>
                  <a:pt x="1166156" y="5781036"/>
                  <a:pt x="1168828" y="5732021"/>
                  <a:pt x="1144764" y="5689733"/>
                </a:cubicBezTo>
                <a:cubicBezTo>
                  <a:pt x="1068328" y="5555221"/>
                  <a:pt x="1030142" y="5401239"/>
                  <a:pt x="989586" y="5253162"/>
                </a:cubicBezTo>
                <a:cubicBezTo>
                  <a:pt x="929550" y="5035662"/>
                  <a:pt x="881915" y="4815277"/>
                  <a:pt x="824446" y="4597527"/>
                </a:cubicBezTo>
                <a:cubicBezTo>
                  <a:pt x="784790" y="4447891"/>
                  <a:pt x="753739" y="4295951"/>
                  <a:pt x="714382" y="4145795"/>
                </a:cubicBezTo>
                <a:cubicBezTo>
                  <a:pt x="695722" y="4076153"/>
                  <a:pt x="677770" y="4005881"/>
                  <a:pt x="656132" y="3936598"/>
                </a:cubicBezTo>
                <a:cubicBezTo>
                  <a:pt x="647770" y="3910299"/>
                  <a:pt x="637854" y="3889685"/>
                  <a:pt x="639541" y="3861571"/>
                </a:cubicBezTo>
                <a:cubicBezTo>
                  <a:pt x="642114" y="3818730"/>
                  <a:pt x="611478" y="3765030"/>
                  <a:pt x="602330" y="3722696"/>
                </a:cubicBezTo>
                <a:cubicBezTo>
                  <a:pt x="597223" y="3700354"/>
                  <a:pt x="592345" y="3642824"/>
                  <a:pt x="568861" y="3628920"/>
                </a:cubicBezTo>
                <a:cubicBezTo>
                  <a:pt x="554316" y="3620523"/>
                  <a:pt x="551207" y="3600721"/>
                  <a:pt x="546624" y="3585263"/>
                </a:cubicBezTo>
                <a:cubicBezTo>
                  <a:pt x="523004" y="3502022"/>
                  <a:pt x="506537" y="3415985"/>
                  <a:pt x="488240" y="3331316"/>
                </a:cubicBezTo>
                <a:cubicBezTo>
                  <a:pt x="448215" y="3147530"/>
                  <a:pt x="409310" y="2963007"/>
                  <a:pt x="372154" y="2778454"/>
                </a:cubicBezTo>
                <a:cubicBezTo>
                  <a:pt x="364512" y="2740108"/>
                  <a:pt x="360419" y="2698613"/>
                  <a:pt x="346224" y="2662022"/>
                </a:cubicBezTo>
                <a:cubicBezTo>
                  <a:pt x="331400" y="2624722"/>
                  <a:pt x="306495" y="2679254"/>
                  <a:pt x="308648" y="2697117"/>
                </a:cubicBezTo>
                <a:cubicBezTo>
                  <a:pt x="312424" y="2725962"/>
                  <a:pt x="321527" y="2753380"/>
                  <a:pt x="323776" y="2783074"/>
                </a:cubicBezTo>
                <a:cubicBezTo>
                  <a:pt x="325387" y="2805473"/>
                  <a:pt x="333895" y="2815926"/>
                  <a:pt x="342961" y="2835013"/>
                </a:cubicBezTo>
                <a:cubicBezTo>
                  <a:pt x="347015" y="2843586"/>
                  <a:pt x="344040" y="2868533"/>
                  <a:pt x="345556" y="2879103"/>
                </a:cubicBezTo>
                <a:cubicBezTo>
                  <a:pt x="363519" y="3005134"/>
                  <a:pt x="386216" y="3137360"/>
                  <a:pt x="424062" y="3258941"/>
                </a:cubicBezTo>
                <a:cubicBezTo>
                  <a:pt x="448744" y="3337948"/>
                  <a:pt x="450355" y="3427526"/>
                  <a:pt x="467362" y="3509026"/>
                </a:cubicBezTo>
                <a:cubicBezTo>
                  <a:pt x="488601" y="3609591"/>
                  <a:pt x="510469" y="3710868"/>
                  <a:pt x="539490" y="3809346"/>
                </a:cubicBezTo>
                <a:cubicBezTo>
                  <a:pt x="543552" y="3824503"/>
                  <a:pt x="547950" y="3847474"/>
                  <a:pt x="560176" y="3858687"/>
                </a:cubicBezTo>
                <a:cubicBezTo>
                  <a:pt x="579101" y="3876886"/>
                  <a:pt x="552348" y="3870443"/>
                  <a:pt x="553140" y="3893063"/>
                </a:cubicBezTo>
                <a:cubicBezTo>
                  <a:pt x="556351" y="3973872"/>
                  <a:pt x="583250" y="4056235"/>
                  <a:pt x="601950" y="4134210"/>
                </a:cubicBezTo>
                <a:cubicBezTo>
                  <a:pt x="701944" y="4550002"/>
                  <a:pt x="796504" y="4966811"/>
                  <a:pt x="913705" y="5377993"/>
                </a:cubicBezTo>
                <a:cubicBezTo>
                  <a:pt x="962784" y="5549691"/>
                  <a:pt x="1009818" y="5721940"/>
                  <a:pt x="1055210" y="5894626"/>
                </a:cubicBezTo>
                <a:lnTo>
                  <a:pt x="1061212" y="5915023"/>
                </a:lnTo>
                <a:lnTo>
                  <a:pt x="1033778" y="5915023"/>
                </a:lnTo>
                <a:lnTo>
                  <a:pt x="984726" y="5740134"/>
                </a:lnTo>
                <a:cubicBezTo>
                  <a:pt x="967018" y="5678964"/>
                  <a:pt x="948606" y="5618035"/>
                  <a:pt x="928864" y="5557465"/>
                </a:cubicBezTo>
                <a:cubicBezTo>
                  <a:pt x="908682" y="5495255"/>
                  <a:pt x="885633" y="5433814"/>
                  <a:pt x="868210" y="5370427"/>
                </a:cubicBezTo>
                <a:cubicBezTo>
                  <a:pt x="823980" y="5211916"/>
                  <a:pt x="783139" y="5052940"/>
                  <a:pt x="741777" y="4893661"/>
                </a:cubicBezTo>
                <a:cubicBezTo>
                  <a:pt x="676758" y="4642809"/>
                  <a:pt x="612555" y="4391738"/>
                  <a:pt x="548766" y="4140556"/>
                </a:cubicBezTo>
                <a:cubicBezTo>
                  <a:pt x="517912" y="4018858"/>
                  <a:pt x="487470" y="3897050"/>
                  <a:pt x="454978" y="3775790"/>
                </a:cubicBezTo>
                <a:cubicBezTo>
                  <a:pt x="446307" y="3743425"/>
                  <a:pt x="437524" y="3710652"/>
                  <a:pt x="427623" y="3678618"/>
                </a:cubicBezTo>
                <a:cubicBezTo>
                  <a:pt x="426307" y="3673704"/>
                  <a:pt x="421075" y="3662373"/>
                  <a:pt x="420352" y="3674421"/>
                </a:cubicBezTo>
                <a:cubicBezTo>
                  <a:pt x="416296" y="3733026"/>
                  <a:pt x="439134" y="3800232"/>
                  <a:pt x="451194" y="3856714"/>
                </a:cubicBezTo>
                <a:cubicBezTo>
                  <a:pt x="475456" y="3971838"/>
                  <a:pt x="501465" y="4086930"/>
                  <a:pt x="526137" y="4201943"/>
                </a:cubicBezTo>
                <a:cubicBezTo>
                  <a:pt x="548224" y="4304038"/>
                  <a:pt x="570420" y="4406540"/>
                  <a:pt x="595375" y="4507866"/>
                </a:cubicBezTo>
                <a:cubicBezTo>
                  <a:pt x="642241" y="4700795"/>
                  <a:pt x="691044" y="4892765"/>
                  <a:pt x="739958" y="5085144"/>
                </a:cubicBezTo>
                <a:cubicBezTo>
                  <a:pt x="768176" y="5197012"/>
                  <a:pt x="806314" y="5311490"/>
                  <a:pt x="823364" y="5425911"/>
                </a:cubicBezTo>
                <a:cubicBezTo>
                  <a:pt x="830111" y="5472400"/>
                  <a:pt x="855484" y="5513021"/>
                  <a:pt x="865730" y="5559452"/>
                </a:cubicBezTo>
                <a:cubicBezTo>
                  <a:pt x="866937" y="5563959"/>
                  <a:pt x="874433" y="5618151"/>
                  <a:pt x="869378" y="5617311"/>
                </a:cubicBezTo>
                <a:cubicBezTo>
                  <a:pt x="860308" y="5616229"/>
                  <a:pt x="851015" y="5589739"/>
                  <a:pt x="848029" y="5583514"/>
                </a:cubicBezTo>
                <a:cubicBezTo>
                  <a:pt x="831236" y="5545424"/>
                  <a:pt x="824889" y="5492241"/>
                  <a:pt x="800971" y="5458693"/>
                </a:cubicBezTo>
                <a:cubicBezTo>
                  <a:pt x="796867" y="5453207"/>
                  <a:pt x="788534" y="5520423"/>
                  <a:pt x="776659" y="5505604"/>
                </a:cubicBezTo>
                <a:cubicBezTo>
                  <a:pt x="757534" y="5481748"/>
                  <a:pt x="760966" y="5429018"/>
                  <a:pt x="765852" y="5401364"/>
                </a:cubicBezTo>
                <a:cubicBezTo>
                  <a:pt x="770708" y="5371961"/>
                  <a:pt x="785377" y="5302170"/>
                  <a:pt x="752922" y="5281011"/>
                </a:cubicBezTo>
                <a:cubicBezTo>
                  <a:pt x="745430" y="5275992"/>
                  <a:pt x="736537" y="5285402"/>
                  <a:pt x="731224" y="5275409"/>
                </a:cubicBezTo>
                <a:cubicBezTo>
                  <a:pt x="721229" y="5256133"/>
                  <a:pt x="721388" y="5228868"/>
                  <a:pt x="717948" y="5207835"/>
                </a:cubicBezTo>
                <a:cubicBezTo>
                  <a:pt x="706830" y="5140124"/>
                  <a:pt x="699641" y="5067409"/>
                  <a:pt x="673256" y="5003350"/>
                </a:cubicBezTo>
                <a:cubicBezTo>
                  <a:pt x="645033" y="4934072"/>
                  <a:pt x="626722" y="4860825"/>
                  <a:pt x="607294" y="4788315"/>
                </a:cubicBezTo>
                <a:cubicBezTo>
                  <a:pt x="575791" y="4670741"/>
                  <a:pt x="546856" y="4552920"/>
                  <a:pt x="513003" y="4436415"/>
                </a:cubicBezTo>
                <a:cubicBezTo>
                  <a:pt x="492894" y="4366283"/>
                  <a:pt x="460985" y="4297994"/>
                  <a:pt x="447541" y="4226514"/>
                </a:cubicBezTo>
                <a:cubicBezTo>
                  <a:pt x="409819" y="4026746"/>
                  <a:pt x="380201" y="3819536"/>
                  <a:pt x="318502" y="3625313"/>
                </a:cubicBezTo>
                <a:cubicBezTo>
                  <a:pt x="316086" y="3616300"/>
                  <a:pt x="310349" y="3593249"/>
                  <a:pt x="296121" y="3597501"/>
                </a:cubicBezTo>
                <a:cubicBezTo>
                  <a:pt x="276267" y="3603700"/>
                  <a:pt x="295645" y="3679296"/>
                  <a:pt x="297709" y="3691915"/>
                </a:cubicBezTo>
                <a:cubicBezTo>
                  <a:pt x="305774" y="3743322"/>
                  <a:pt x="316708" y="3793958"/>
                  <a:pt x="326823" y="3844815"/>
                </a:cubicBezTo>
                <a:cubicBezTo>
                  <a:pt x="330424" y="3863169"/>
                  <a:pt x="339798" y="3888319"/>
                  <a:pt x="336624" y="3907610"/>
                </a:cubicBezTo>
                <a:cubicBezTo>
                  <a:pt x="335403" y="3914524"/>
                  <a:pt x="324120" y="3892081"/>
                  <a:pt x="323381" y="3890963"/>
                </a:cubicBezTo>
                <a:cubicBezTo>
                  <a:pt x="309465" y="3858688"/>
                  <a:pt x="299126" y="3825015"/>
                  <a:pt x="287665" y="3792080"/>
                </a:cubicBezTo>
                <a:cubicBezTo>
                  <a:pt x="254876" y="3695927"/>
                  <a:pt x="238561" y="3600629"/>
                  <a:pt x="217243" y="3501404"/>
                </a:cubicBezTo>
                <a:cubicBezTo>
                  <a:pt x="172681" y="3292490"/>
                  <a:pt x="143496" y="3080335"/>
                  <a:pt x="107755" y="2869936"/>
                </a:cubicBezTo>
                <a:cubicBezTo>
                  <a:pt x="99060" y="2817820"/>
                  <a:pt x="101266" y="2765419"/>
                  <a:pt x="94019" y="2713794"/>
                </a:cubicBezTo>
                <a:cubicBezTo>
                  <a:pt x="91317" y="2693881"/>
                  <a:pt x="94849" y="2677567"/>
                  <a:pt x="96683" y="2658196"/>
                </a:cubicBezTo>
                <a:cubicBezTo>
                  <a:pt x="99058" y="2634287"/>
                  <a:pt x="96897" y="2609839"/>
                  <a:pt x="94439" y="2585912"/>
                </a:cubicBezTo>
                <a:cubicBezTo>
                  <a:pt x="85287" y="2494401"/>
                  <a:pt x="72637" y="2402950"/>
                  <a:pt x="63375" y="2311030"/>
                </a:cubicBezTo>
                <a:cubicBezTo>
                  <a:pt x="47223" y="2145878"/>
                  <a:pt x="12687" y="1982574"/>
                  <a:pt x="1261" y="1817033"/>
                </a:cubicBezTo>
                <a:cubicBezTo>
                  <a:pt x="-987" y="1787339"/>
                  <a:pt x="3486" y="1759795"/>
                  <a:pt x="3617" y="1730782"/>
                </a:cubicBezTo>
                <a:cubicBezTo>
                  <a:pt x="3801" y="1680677"/>
                  <a:pt x="-2896" y="1631101"/>
                  <a:pt x="1496" y="1580308"/>
                </a:cubicBezTo>
                <a:cubicBezTo>
                  <a:pt x="2249" y="1570009"/>
                  <a:pt x="13001" y="1469214"/>
                  <a:pt x="41160" y="1485817"/>
                </a:cubicBezTo>
                <a:cubicBezTo>
                  <a:pt x="51139" y="1491927"/>
                  <a:pt x="31215" y="1530635"/>
                  <a:pt x="36661" y="1560789"/>
                </a:cubicBezTo>
                <a:cubicBezTo>
                  <a:pt x="39164" y="1575046"/>
                  <a:pt x="61187" y="1624468"/>
                  <a:pt x="71716" y="1632623"/>
                </a:cubicBezTo>
                <a:cubicBezTo>
                  <a:pt x="80055" y="1639172"/>
                  <a:pt x="77119" y="1605271"/>
                  <a:pt x="82693" y="1606411"/>
                </a:cubicBezTo>
                <a:cubicBezTo>
                  <a:pt x="92503" y="1608612"/>
                  <a:pt x="97385" y="1531784"/>
                  <a:pt x="102321" y="1525630"/>
                </a:cubicBezTo>
                <a:cubicBezTo>
                  <a:pt x="110997" y="1515404"/>
                  <a:pt x="113680" y="1497560"/>
                  <a:pt x="113284" y="1486251"/>
                </a:cubicBezTo>
                <a:cubicBezTo>
                  <a:pt x="110025" y="1433119"/>
                  <a:pt x="126355" y="1382638"/>
                  <a:pt x="133915" y="1330559"/>
                </a:cubicBezTo>
                <a:cubicBezTo>
                  <a:pt x="140364" y="1285801"/>
                  <a:pt x="161349" y="1242858"/>
                  <a:pt x="170174" y="1198781"/>
                </a:cubicBezTo>
                <a:cubicBezTo>
                  <a:pt x="179382" y="1152846"/>
                  <a:pt x="194336" y="1093954"/>
                  <a:pt x="192422" y="1047486"/>
                </a:cubicBezTo>
                <a:cubicBezTo>
                  <a:pt x="190869" y="1003995"/>
                  <a:pt x="161419" y="959637"/>
                  <a:pt x="169536" y="916189"/>
                </a:cubicBezTo>
                <a:cubicBezTo>
                  <a:pt x="175370" y="883891"/>
                  <a:pt x="197761" y="851107"/>
                  <a:pt x="226657" y="844243"/>
                </a:cubicBezTo>
                <a:cubicBezTo>
                  <a:pt x="258310" y="836201"/>
                  <a:pt x="270773" y="885989"/>
                  <a:pt x="275610" y="910599"/>
                </a:cubicBezTo>
                <a:cubicBezTo>
                  <a:pt x="277536" y="921060"/>
                  <a:pt x="272017" y="966006"/>
                  <a:pt x="280358" y="997141"/>
                </a:cubicBezTo>
                <a:cubicBezTo>
                  <a:pt x="288921" y="1029095"/>
                  <a:pt x="311235" y="1046826"/>
                  <a:pt x="322775" y="1011241"/>
                </a:cubicBezTo>
                <a:cubicBezTo>
                  <a:pt x="329715" y="989623"/>
                  <a:pt x="334253" y="922987"/>
                  <a:pt x="318523" y="905247"/>
                </a:cubicBezTo>
                <a:cubicBezTo>
                  <a:pt x="306569" y="891765"/>
                  <a:pt x="293274" y="878203"/>
                  <a:pt x="283149" y="863353"/>
                </a:cubicBezTo>
                <a:cubicBezTo>
                  <a:pt x="270697" y="844737"/>
                  <a:pt x="275515" y="831591"/>
                  <a:pt x="272186" y="810968"/>
                </a:cubicBezTo>
                <a:cubicBezTo>
                  <a:pt x="264918" y="764179"/>
                  <a:pt x="288264" y="708747"/>
                  <a:pt x="320715" y="705321"/>
                </a:cubicBezTo>
                <a:cubicBezTo>
                  <a:pt x="372179" y="700751"/>
                  <a:pt x="375998" y="695337"/>
                  <a:pt x="406649" y="762207"/>
                </a:cubicBezTo>
                <a:cubicBezTo>
                  <a:pt x="418399" y="788037"/>
                  <a:pt x="393185" y="811917"/>
                  <a:pt x="388301" y="864157"/>
                </a:cubicBezTo>
                <a:cubicBezTo>
                  <a:pt x="387440" y="874048"/>
                  <a:pt x="405736" y="958717"/>
                  <a:pt x="432299" y="941500"/>
                </a:cubicBezTo>
                <a:cubicBezTo>
                  <a:pt x="460387" y="923435"/>
                  <a:pt x="458686" y="871202"/>
                  <a:pt x="459635" y="841971"/>
                </a:cubicBezTo>
                <a:cubicBezTo>
                  <a:pt x="461510" y="788339"/>
                  <a:pt x="432083" y="739146"/>
                  <a:pt x="430161" y="686092"/>
                </a:cubicBezTo>
                <a:cubicBezTo>
                  <a:pt x="428388" y="641782"/>
                  <a:pt x="426014" y="598512"/>
                  <a:pt x="420743" y="554260"/>
                </a:cubicBezTo>
                <a:cubicBezTo>
                  <a:pt x="415362" y="509600"/>
                  <a:pt x="411465" y="449173"/>
                  <a:pt x="429661" y="405659"/>
                </a:cubicBezTo>
                <a:cubicBezTo>
                  <a:pt x="443609" y="372504"/>
                  <a:pt x="445932" y="327096"/>
                  <a:pt x="444935" y="292238"/>
                </a:cubicBezTo>
                <a:cubicBezTo>
                  <a:pt x="441485" y="197442"/>
                  <a:pt x="397507" y="108680"/>
                  <a:pt x="396849" y="14455"/>
                </a:cubicBezTo>
                <a:cubicBezTo>
                  <a:pt x="396849" y="14455"/>
                  <a:pt x="395940" y="9731"/>
                  <a:pt x="395674" y="2977"/>
                </a:cubicBezTo>
                <a:close/>
              </a:path>
            </a:pathLst>
          </a:cu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
          </a:p>
        </p:txBody>
      </p:sp>
      <p:pic>
        <p:nvPicPr>
          <p:cNvPr id="13" name="图片 12"/>
          <p:cNvPicPr>
            <a:picLocks noChangeAspect="1"/>
          </p:cNvPicPr>
          <p:nvPr>
            <p:custDataLst>
              <p:tags r:id="rId7"/>
            </p:custDataLst>
          </p:nvPr>
        </p:nvPicPr>
        <p:blipFill rotWithShape="1">
          <a:blip r:embed="rId8">
            <a:extLst>
              <a:ext uri="{BEBA8EAE-BF5A-486C-A8C5-ECC9F3942E4B}">
                <a14:imgProps xmlns:a14="http://schemas.microsoft.com/office/drawing/2010/main">
                  <a14:imgLayer r:embed="rId9">
                    <a14:imgEffect>
                      <a14:brightnessContrast bright="2000" contrast="2000"/>
                    </a14:imgEffect>
                    <a14:imgEffect>
                      <a14:saturation sat="120000"/>
                    </a14:imgEffect>
                  </a14:imgLayer>
                </a14:imgProps>
              </a:ext>
              <a:ext uri="{28A0092B-C50C-407E-A947-70E740481C1C}">
                <a14:useLocalDpi xmlns:a14="http://schemas.microsoft.com/office/drawing/2010/main" val="0"/>
              </a:ext>
            </a:extLst>
          </a:blip>
          <a:srcRect l="9019" r="18574"/>
          <a:stretch>
            <a:fillRect/>
          </a:stretch>
        </p:blipFill>
        <p:spPr>
          <a:xfrm>
            <a:off x="4787473" y="1206851"/>
            <a:ext cx="3995641" cy="4600796"/>
          </a:xfrm>
          <a:prstGeom prst="rect">
            <a:avLst/>
          </a:prstGeom>
          <a:effectLst>
            <a:outerShdw blurRad="127000" dist="127000" dir="5400000" algn="t" rotWithShape="0">
              <a:schemeClr val="bg2">
                <a:lumMod val="75000"/>
                <a:alpha val="40000"/>
              </a:schemeClr>
            </a:outerShdw>
          </a:effectLst>
        </p:spPr>
      </p:pic>
      <p:sp>
        <p:nvSpPr>
          <p:cNvPr id="2" name="标题 1"/>
          <p:cNvSpPr>
            <a:spLocks noGrp="1"/>
          </p:cNvSpPr>
          <p:nvPr>
            <p:ph type="ctrTitle"/>
            <p:custDataLst>
              <p:tags r:id="rId10"/>
            </p:custDataLst>
          </p:nvPr>
        </p:nvSpPr>
        <p:spPr>
          <a:xfrm>
            <a:off x="791766" y="1820425"/>
            <a:ext cx="3780234" cy="1800000"/>
          </a:xfrm>
        </p:spPr>
        <p:txBody>
          <a:bodyPr wrap="square" anchor="b">
            <a:normAutofit/>
          </a:bodyPr>
          <a:lstStyle>
            <a:lvl1pPr algn="l">
              <a:lnSpc>
                <a:spcPct val="100000"/>
              </a:lnSpc>
              <a:defRPr sz="4500" b="0">
                <a:solidFill>
                  <a:srgbClr val="111111"/>
                </a:solidFill>
              </a:defRPr>
            </a:lvl1pPr>
          </a:lstStyle>
          <a:p>
            <a:r>
              <a:rPr lang="zh-CN" altLang="en-US" dirty="0"/>
              <a:t>单击此处编辑母版标题样式</a:t>
            </a:r>
            <a:endParaRPr lang="zh-CN" altLang="en-US" dirty="0"/>
          </a:p>
        </p:txBody>
      </p:sp>
      <p:sp>
        <p:nvSpPr>
          <p:cNvPr id="3" name="副标题 2"/>
          <p:cNvSpPr>
            <a:spLocks noGrp="1"/>
          </p:cNvSpPr>
          <p:nvPr>
            <p:ph type="subTitle" idx="1" hasCustomPrompt="1"/>
            <p:custDataLst>
              <p:tags r:id="rId11"/>
            </p:custDataLst>
          </p:nvPr>
        </p:nvSpPr>
        <p:spPr>
          <a:xfrm>
            <a:off x="791766" y="3764425"/>
            <a:ext cx="3780234" cy="972000"/>
          </a:xfrm>
        </p:spPr>
        <p:txBody>
          <a:bodyPr wrap="square">
            <a:normAutofit/>
          </a:bodyPr>
          <a:lstStyle>
            <a:lvl1pPr marL="0" indent="0" algn="l">
              <a:lnSpc>
                <a:spcPct val="100000"/>
              </a:lnSpc>
              <a:buNone/>
              <a:defRPr sz="1800">
                <a:solidFill>
                  <a:srgbClr val="11111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12"/>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3"/>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14"/>
            </p:custDataLst>
          </p:nvPr>
        </p:nvSpPr>
        <p:spPr>
          <a:xfrm>
            <a:off x="6457950" y="6356350"/>
            <a:ext cx="2057400" cy="365125"/>
          </a:xfrm>
        </p:spPr>
        <p:txBody>
          <a:bodyPr wrap="square">
            <a:normAutofit/>
          </a:bodyPr>
          <a:lstStyle/>
          <a:p>
            <a:fld id="{BE5F26B5-172A-4DC2-B0B7-181CFC56B87C}" type="slidenum">
              <a:rPr lang="zh-CN" altLang="en-US" smtClean="0"/>
            </a:fld>
            <a:endParaRPr lang="zh-CN" altLang="en-US"/>
          </a:p>
        </p:txBody>
      </p:sp>
      <p:sp>
        <p:nvSpPr>
          <p:cNvPr id="10" name="公司名占位符 6"/>
          <p:cNvSpPr>
            <a:spLocks noGrp="1"/>
          </p:cNvSpPr>
          <p:nvPr>
            <p:ph type="body" sz="quarter" idx="13" hasCustomPrompt="1"/>
            <p:custDataLst>
              <p:tags r:id="rId15"/>
            </p:custDataLst>
          </p:nvPr>
        </p:nvSpPr>
        <p:spPr>
          <a:xfrm>
            <a:off x="791766" y="851736"/>
            <a:ext cx="2160000" cy="504000"/>
          </a:xfrm>
        </p:spPr>
        <p:txBody>
          <a:bodyPr wrap="square" anchor="ctr">
            <a:normAutofit/>
          </a:bodyPr>
          <a:lstStyle>
            <a:lvl1pPr marL="0" indent="0">
              <a:lnSpc>
                <a:spcPct val="100000"/>
              </a:lnSpc>
              <a:buNone/>
              <a:defRPr sz="1050">
                <a:solidFill>
                  <a:srgbClr val="5F5F5F">
                    <a:alpha val="70000"/>
                  </a:srgbClr>
                </a:solidFill>
              </a:defRPr>
            </a:lvl1pPr>
          </a:lstStyle>
          <a:p>
            <a:pPr lvl="0"/>
            <a:r>
              <a:rPr lang="zh-CN" altLang="en-US" dirty="0"/>
              <a:t>公司名</a:t>
            </a:r>
            <a:endParaRPr lang="zh-CN" altLang="en-US" dirty="0"/>
          </a:p>
        </p:txBody>
      </p:sp>
      <p:sp>
        <p:nvSpPr>
          <p:cNvPr id="24" name="署名占位符 10"/>
          <p:cNvSpPr>
            <a:spLocks noGrp="1"/>
          </p:cNvSpPr>
          <p:nvPr>
            <p:ph type="body" sz="quarter" idx="17" hasCustomPrompt="1"/>
            <p:custDataLst>
              <p:tags r:id="rId16"/>
            </p:custDataLst>
          </p:nvPr>
        </p:nvSpPr>
        <p:spPr>
          <a:xfrm>
            <a:off x="793640" y="4921281"/>
            <a:ext cx="2160000" cy="504000"/>
          </a:xfrm>
          <a:prstGeom prst="plaque">
            <a:avLst/>
          </a:prstGeom>
          <a:solidFill>
            <a:schemeClr val="accent1">
              <a:lumMod val="20000"/>
              <a:lumOff val="80000"/>
            </a:schemeClr>
          </a:solidFill>
        </p:spPr>
        <p:txBody>
          <a:bodyPr wrap="square" anchor="ctr">
            <a:normAutofit/>
          </a:bodyPr>
          <a:lstStyle>
            <a:lvl1pPr marL="0" indent="0" algn="ctr">
              <a:lnSpc>
                <a:spcPct val="100000"/>
              </a:lnSpc>
              <a:buNone/>
              <a:defRPr sz="1200">
                <a:solidFill>
                  <a:srgbClr val="333333">
                    <a:alpha val="70000"/>
                  </a:srgbClr>
                </a:solidFill>
              </a:defRPr>
            </a:lvl1pPr>
          </a:lstStyle>
          <a:p>
            <a:pPr lvl="0"/>
            <a:r>
              <a:rPr lang="zh-CN" altLang="en-US" dirty="0"/>
              <a:t>署名</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b="0"/>
            </a:lvl1p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3" name="矩形 2"/>
          <p:cNvSpPr/>
          <p:nvPr>
            <p:custDataLst>
              <p:tags r:id="rId2"/>
            </p:custDataLst>
          </p:nvPr>
        </p:nvSpPr>
        <p:spPr>
          <a:xfrm>
            <a:off x="0" y="0"/>
            <a:ext cx="9144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 name="矩形 3"/>
          <p:cNvSpPr/>
          <p:nvPr>
            <p:custDataLst>
              <p:tags r:id="rId3"/>
            </p:custDataLst>
          </p:nvPr>
        </p:nvSpPr>
        <p:spPr>
          <a:xfrm>
            <a:off x="0" y="0"/>
            <a:ext cx="1552575"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5" name="缺角矩形 4"/>
          <p:cNvSpPr/>
          <p:nvPr>
            <p:custDataLst>
              <p:tags r:id="rId4"/>
            </p:custDataLst>
          </p:nvPr>
        </p:nvSpPr>
        <p:spPr>
          <a:xfrm>
            <a:off x="246770" y="323850"/>
            <a:ext cx="8650461" cy="6210300"/>
          </a:xfrm>
          <a:prstGeom prst="plaque">
            <a:avLst>
              <a:gd name="adj" fmla="val 486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6" name="缺角矩形 5"/>
          <p:cNvSpPr/>
          <p:nvPr>
            <p:custDataLst>
              <p:tags r:id="rId5"/>
            </p:custDataLst>
          </p:nvPr>
        </p:nvSpPr>
        <p:spPr>
          <a:xfrm>
            <a:off x="360000" y="471488"/>
            <a:ext cx="8424000" cy="5915025"/>
          </a:xfrm>
          <a:prstGeom prst="plaque">
            <a:avLst>
              <a:gd name="adj" fmla="val 4866"/>
            </a:avLst>
          </a:prstGeom>
          <a:noFill/>
          <a:ln>
            <a:solidFill>
              <a:schemeClr val="accent1">
                <a:lumMod val="40000"/>
                <a:lumOff val="60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pic>
        <p:nvPicPr>
          <p:cNvPr id="10" name="图片 9"/>
          <p:cNvPicPr>
            <a:picLocks noChangeAspect="1"/>
          </p:cNvPicPr>
          <p:nvPr>
            <p:custDataLst>
              <p:tags r:id="rId6"/>
            </p:custDataLst>
          </p:nvPr>
        </p:nvPicPr>
        <p:blipFill rotWithShape="1">
          <a:blip r:embed="rId7" cstate="print">
            <a:extLst>
              <a:ext uri="{BEBA8EAE-BF5A-486C-A8C5-ECC9F3942E4B}">
                <a14:imgProps xmlns:a14="http://schemas.microsoft.com/office/drawing/2010/main">
                  <a14:imgLayer r:embed="rId8">
                    <a14:imgEffect>
                      <a14:brightnessContrast bright="2000" contrast="2000"/>
                    </a14:imgEffect>
                    <a14:imgEffect>
                      <a14:saturation sat="120000"/>
                    </a14:imgEffect>
                  </a14:imgLayer>
                </a14:imgProps>
              </a:ext>
              <a:ext uri="{28A0092B-C50C-407E-A947-70E740481C1C}">
                <a14:useLocalDpi xmlns:a14="http://schemas.microsoft.com/office/drawing/2010/main" val="0"/>
              </a:ext>
            </a:extLst>
          </a:blip>
          <a:srcRect r="8588"/>
          <a:stretch>
            <a:fillRect/>
          </a:stretch>
        </p:blipFill>
        <p:spPr>
          <a:xfrm flipH="1">
            <a:off x="359999" y="796606"/>
            <a:ext cx="2470286" cy="1384678"/>
          </a:xfrm>
          <a:prstGeom prst="rect">
            <a:avLst/>
          </a:prstGeom>
          <a:effectLst>
            <a:outerShdw blurRad="127000" dist="127000" dir="5400000" algn="t" rotWithShape="0">
              <a:schemeClr val="bg2">
                <a:lumMod val="75000"/>
                <a:alpha val="20000"/>
              </a:schemeClr>
            </a:outerShdw>
          </a:effectLst>
        </p:spPr>
      </p:pic>
      <p:sp>
        <p:nvSpPr>
          <p:cNvPr id="2" name="标题 1"/>
          <p:cNvSpPr>
            <a:spLocks noGrp="1"/>
          </p:cNvSpPr>
          <p:nvPr>
            <p:ph type="title" hasCustomPrompt="1"/>
            <p:custDataLst>
              <p:tags r:id="rId9"/>
            </p:custDataLst>
          </p:nvPr>
        </p:nvSpPr>
        <p:spPr>
          <a:xfrm>
            <a:off x="1302068" y="2814955"/>
            <a:ext cx="1528763" cy="1081405"/>
          </a:xfrm>
        </p:spPr>
        <p:txBody>
          <a:bodyPr wrap="square" anchor="b">
            <a:normAutofit/>
          </a:bodyPr>
          <a:lstStyle>
            <a:lvl1pPr algn="ctr">
              <a:defRPr sz="4500" b="0"/>
            </a:lvl1pPr>
          </a:lstStyle>
          <a:p>
            <a:r>
              <a:rPr lang="zh-CN" altLang="en-US" dirty="0"/>
              <a:t>标题</a:t>
            </a:r>
            <a:endParaRPr lang="zh-CN" altLang="en-US" dirty="0"/>
          </a:p>
        </p:txBody>
      </p:sp>
      <p:sp>
        <p:nvSpPr>
          <p:cNvPr id="7" name="日期占位符 3"/>
          <p:cNvSpPr>
            <a:spLocks noGrp="1"/>
          </p:cNvSpPr>
          <p:nvPr>
            <p:ph type="dt" sz="half" idx="10"/>
            <p:custDataLst>
              <p:tags r:id="rId10"/>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11"/>
            </p:custDataLst>
          </p:nvPr>
        </p:nvSpPr>
        <p:spPr/>
        <p:txBody>
          <a:bodyPr/>
          <a:lstStyle/>
          <a:p>
            <a:endParaRPr lang="zh-CN" altLang="en-US"/>
          </a:p>
        </p:txBody>
      </p:sp>
      <p:sp>
        <p:nvSpPr>
          <p:cNvPr id="9" name="灯片编号占位符 5"/>
          <p:cNvSpPr>
            <a:spLocks noGrp="1"/>
          </p:cNvSpPr>
          <p:nvPr>
            <p:ph type="sldNum" sz="quarter" idx="12"/>
            <p:custDataLst>
              <p:tags r:id="rId12"/>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9144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9" name="矩形 8"/>
          <p:cNvSpPr/>
          <p:nvPr>
            <p:custDataLst>
              <p:tags r:id="rId3"/>
            </p:custDataLst>
          </p:nvPr>
        </p:nvSpPr>
        <p:spPr>
          <a:xfrm>
            <a:off x="0" y="5499100"/>
            <a:ext cx="9144000" cy="13589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缺角矩形 9"/>
          <p:cNvSpPr/>
          <p:nvPr>
            <p:custDataLst>
              <p:tags r:id="rId4"/>
            </p:custDataLst>
          </p:nvPr>
        </p:nvSpPr>
        <p:spPr>
          <a:xfrm>
            <a:off x="246770" y="323850"/>
            <a:ext cx="8650461" cy="6210300"/>
          </a:xfrm>
          <a:prstGeom prst="plaque">
            <a:avLst>
              <a:gd name="adj" fmla="val 486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 dirty="0"/>
          </a:p>
        </p:txBody>
      </p:sp>
      <p:sp>
        <p:nvSpPr>
          <p:cNvPr id="11" name="缺角矩形 10"/>
          <p:cNvSpPr/>
          <p:nvPr>
            <p:custDataLst>
              <p:tags r:id="rId5"/>
            </p:custDataLst>
          </p:nvPr>
        </p:nvSpPr>
        <p:spPr>
          <a:xfrm>
            <a:off x="360000" y="471488"/>
            <a:ext cx="8424000" cy="5915025"/>
          </a:xfrm>
          <a:prstGeom prst="plaque">
            <a:avLst>
              <a:gd name="adj" fmla="val 4866"/>
            </a:avLst>
          </a:prstGeom>
          <a:noFill/>
          <a:ln>
            <a:solidFill>
              <a:schemeClr val="accent1">
                <a:lumMod val="40000"/>
                <a:lumOff val="60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3" name="任意多边形: 形状 12"/>
          <p:cNvSpPr/>
          <p:nvPr>
            <p:custDataLst>
              <p:tags r:id="rId6"/>
            </p:custDataLst>
          </p:nvPr>
        </p:nvSpPr>
        <p:spPr>
          <a:xfrm flipH="1">
            <a:off x="362830" y="481012"/>
            <a:ext cx="3314701" cy="5915024"/>
          </a:xfrm>
          <a:custGeom>
            <a:avLst/>
            <a:gdLst>
              <a:gd name="connsiteX0" fmla="*/ 1192140 w 4419601"/>
              <a:gd name="connsiteY0" fmla="*/ 5692845 h 5915024"/>
              <a:gd name="connsiteX1" fmla="*/ 1223322 w 4419601"/>
              <a:gd name="connsiteY1" fmla="*/ 5724006 h 5915024"/>
              <a:gd name="connsiteX2" fmla="*/ 1212080 w 4419601"/>
              <a:gd name="connsiteY2" fmla="*/ 5759071 h 5915024"/>
              <a:gd name="connsiteX3" fmla="*/ 1192140 w 4419601"/>
              <a:gd name="connsiteY3" fmla="*/ 5692845 h 5915024"/>
              <a:gd name="connsiteX4" fmla="*/ 875298 w 4419601"/>
              <a:gd name="connsiteY4" fmla="*/ 5632848 h 5915024"/>
              <a:gd name="connsiteX5" fmla="*/ 883757 w 4419601"/>
              <a:gd name="connsiteY5" fmla="*/ 5670976 h 5915024"/>
              <a:gd name="connsiteX6" fmla="*/ 890818 w 4419601"/>
              <a:gd name="connsiteY6" fmla="*/ 5680940 h 5915024"/>
              <a:gd name="connsiteX7" fmla="*/ 875298 w 4419601"/>
              <a:gd name="connsiteY7" fmla="*/ 5632848 h 5915024"/>
              <a:gd name="connsiteX8" fmla="*/ 1177706 w 4419601"/>
              <a:gd name="connsiteY8" fmla="*/ 5596453 h 5915024"/>
              <a:gd name="connsiteX9" fmla="*/ 1190486 w 4419601"/>
              <a:gd name="connsiteY9" fmla="*/ 5612937 h 5915024"/>
              <a:gd name="connsiteX10" fmla="*/ 1175902 w 4419601"/>
              <a:gd name="connsiteY10" fmla="*/ 5638799 h 5915024"/>
              <a:gd name="connsiteX11" fmla="*/ 1177706 w 4419601"/>
              <a:gd name="connsiteY11" fmla="*/ 5596453 h 5915024"/>
              <a:gd name="connsiteX12" fmla="*/ 786847 w 4419601"/>
              <a:gd name="connsiteY12" fmla="*/ 5524997 h 5915024"/>
              <a:gd name="connsiteX13" fmla="*/ 777870 w 4419601"/>
              <a:gd name="connsiteY13" fmla="*/ 5534696 h 5915024"/>
              <a:gd name="connsiteX14" fmla="*/ 798665 w 4419601"/>
              <a:gd name="connsiteY14" fmla="*/ 5584448 h 5915024"/>
              <a:gd name="connsiteX15" fmla="*/ 794478 w 4419601"/>
              <a:gd name="connsiteY15" fmla="*/ 5525738 h 5915024"/>
              <a:gd name="connsiteX16" fmla="*/ 786847 w 4419601"/>
              <a:gd name="connsiteY16" fmla="*/ 5524997 h 5915024"/>
              <a:gd name="connsiteX17" fmla="*/ 1070052 w 4419601"/>
              <a:gd name="connsiteY17" fmla="*/ 5232699 h 5915024"/>
              <a:gd name="connsiteX18" fmla="*/ 1079506 w 4419601"/>
              <a:gd name="connsiteY18" fmla="*/ 5241360 h 5915024"/>
              <a:gd name="connsiteX19" fmla="*/ 1099284 w 4419601"/>
              <a:gd name="connsiteY19" fmla="*/ 5285677 h 5915024"/>
              <a:gd name="connsiteX20" fmla="*/ 1107740 w 4419601"/>
              <a:gd name="connsiteY20" fmla="*/ 5341809 h 5915024"/>
              <a:gd name="connsiteX21" fmla="*/ 1124700 w 4419601"/>
              <a:gd name="connsiteY21" fmla="*/ 5383804 h 5915024"/>
              <a:gd name="connsiteX22" fmla="*/ 1129384 w 4419601"/>
              <a:gd name="connsiteY22" fmla="*/ 5417676 h 5915024"/>
              <a:gd name="connsiteX23" fmla="*/ 1162936 w 4419601"/>
              <a:gd name="connsiteY23" fmla="*/ 5510112 h 5915024"/>
              <a:gd name="connsiteX24" fmla="*/ 1171996 w 4419601"/>
              <a:gd name="connsiteY24" fmla="*/ 5571789 h 5915024"/>
              <a:gd name="connsiteX25" fmla="*/ 1171478 w 4419601"/>
              <a:gd name="connsiteY25" fmla="*/ 5571489 h 5915024"/>
              <a:gd name="connsiteX26" fmla="*/ 1151432 w 4419601"/>
              <a:gd name="connsiteY26" fmla="*/ 5578616 h 5915024"/>
              <a:gd name="connsiteX27" fmla="*/ 1102096 w 4419601"/>
              <a:gd name="connsiteY27" fmla="*/ 5397766 h 5915024"/>
              <a:gd name="connsiteX28" fmla="*/ 1072370 w 4419601"/>
              <a:gd name="connsiteY28" fmla="*/ 5281913 h 5915024"/>
              <a:gd name="connsiteX29" fmla="*/ 1065580 w 4419601"/>
              <a:gd name="connsiteY29" fmla="*/ 5245094 h 5915024"/>
              <a:gd name="connsiteX30" fmla="*/ 1070052 w 4419601"/>
              <a:gd name="connsiteY30" fmla="*/ 5232699 h 5915024"/>
              <a:gd name="connsiteX31" fmla="*/ 612273 w 4419601"/>
              <a:gd name="connsiteY31" fmla="*/ 5147968 h 5915024"/>
              <a:gd name="connsiteX32" fmla="*/ 597412 w 4419601"/>
              <a:gd name="connsiteY32" fmla="*/ 5161102 h 5915024"/>
              <a:gd name="connsiteX33" fmla="*/ 620327 w 4419601"/>
              <a:gd name="connsiteY33" fmla="*/ 5177792 h 5915024"/>
              <a:gd name="connsiteX34" fmla="*/ 612273 w 4419601"/>
              <a:gd name="connsiteY34" fmla="*/ 5147968 h 5915024"/>
              <a:gd name="connsiteX35" fmla="*/ 574376 w 4419601"/>
              <a:gd name="connsiteY35" fmla="*/ 5006588 h 5915024"/>
              <a:gd name="connsiteX36" fmla="*/ 573092 w 4419601"/>
              <a:gd name="connsiteY36" fmla="*/ 5017896 h 5915024"/>
              <a:gd name="connsiteX37" fmla="*/ 579771 w 4419601"/>
              <a:gd name="connsiteY37" fmla="*/ 5029716 h 5915024"/>
              <a:gd name="connsiteX38" fmla="*/ 574376 w 4419601"/>
              <a:gd name="connsiteY38" fmla="*/ 5006588 h 5915024"/>
              <a:gd name="connsiteX39" fmla="*/ 573964 w 4419601"/>
              <a:gd name="connsiteY39" fmla="*/ 4944881 h 5915024"/>
              <a:gd name="connsiteX40" fmla="*/ 550130 w 4419601"/>
              <a:gd name="connsiteY40" fmla="*/ 4961700 h 5915024"/>
              <a:gd name="connsiteX41" fmla="*/ 581345 w 4419601"/>
              <a:gd name="connsiteY41" fmla="*/ 4952019 h 5915024"/>
              <a:gd name="connsiteX42" fmla="*/ 573964 w 4419601"/>
              <a:gd name="connsiteY42" fmla="*/ 4944881 h 5915024"/>
              <a:gd name="connsiteX43" fmla="*/ 542704 w 4419601"/>
              <a:gd name="connsiteY43" fmla="*/ 4874999 h 5915024"/>
              <a:gd name="connsiteX44" fmla="*/ 533306 w 4419601"/>
              <a:gd name="connsiteY44" fmla="*/ 4897273 h 5915024"/>
              <a:gd name="connsiteX45" fmla="*/ 551765 w 4419601"/>
              <a:gd name="connsiteY45" fmla="*/ 4912086 h 5915024"/>
              <a:gd name="connsiteX46" fmla="*/ 551656 w 4419601"/>
              <a:gd name="connsiteY46" fmla="*/ 4911676 h 5915024"/>
              <a:gd name="connsiteX47" fmla="*/ 542704 w 4419601"/>
              <a:gd name="connsiteY47" fmla="*/ 4874999 h 5915024"/>
              <a:gd name="connsiteX48" fmla="*/ 498062 w 4419601"/>
              <a:gd name="connsiteY48" fmla="*/ 4759190 h 5915024"/>
              <a:gd name="connsiteX49" fmla="*/ 497201 w 4419601"/>
              <a:gd name="connsiteY49" fmla="*/ 4769079 h 5915024"/>
              <a:gd name="connsiteX50" fmla="*/ 508658 w 4419601"/>
              <a:gd name="connsiteY50" fmla="*/ 4777426 h 5915024"/>
              <a:gd name="connsiteX51" fmla="*/ 498062 w 4419601"/>
              <a:gd name="connsiteY51" fmla="*/ 4759190 h 5915024"/>
              <a:gd name="connsiteX52" fmla="*/ 427481 w 4419601"/>
              <a:gd name="connsiteY52" fmla="*/ 4495780 h 5915024"/>
              <a:gd name="connsiteX53" fmla="*/ 427914 w 4419601"/>
              <a:gd name="connsiteY53" fmla="*/ 4515420 h 5915024"/>
              <a:gd name="connsiteX54" fmla="*/ 437552 w 4419601"/>
              <a:gd name="connsiteY54" fmla="*/ 4531718 h 5915024"/>
              <a:gd name="connsiteX55" fmla="*/ 427481 w 4419601"/>
              <a:gd name="connsiteY55" fmla="*/ 4495780 h 5915024"/>
              <a:gd name="connsiteX56" fmla="*/ 317913 w 4419601"/>
              <a:gd name="connsiteY56" fmla="*/ 1810780 h 5915024"/>
              <a:gd name="connsiteX57" fmla="*/ 346423 w 4419601"/>
              <a:gd name="connsiteY57" fmla="*/ 1890956 h 5915024"/>
              <a:gd name="connsiteX58" fmla="*/ 487132 w 4419601"/>
              <a:gd name="connsiteY58" fmla="*/ 2611093 h 5915024"/>
              <a:gd name="connsiteX59" fmla="*/ 595633 w 4419601"/>
              <a:gd name="connsiteY59" fmla="*/ 3171696 h 5915024"/>
              <a:gd name="connsiteX60" fmla="*/ 597783 w 4419601"/>
              <a:gd name="connsiteY60" fmla="*/ 3232152 h 5915024"/>
              <a:gd name="connsiteX61" fmla="*/ 613857 w 4419601"/>
              <a:gd name="connsiteY61" fmla="*/ 3264287 h 5915024"/>
              <a:gd name="connsiteX62" fmla="*/ 654719 w 4419601"/>
              <a:gd name="connsiteY62" fmla="*/ 3418430 h 5915024"/>
              <a:gd name="connsiteX63" fmla="*/ 684646 w 4419601"/>
              <a:gd name="connsiteY63" fmla="*/ 3564526 h 5915024"/>
              <a:gd name="connsiteX64" fmla="*/ 689728 w 4419601"/>
              <a:gd name="connsiteY64" fmla="*/ 3634293 h 5915024"/>
              <a:gd name="connsiteX65" fmla="*/ 720864 w 4419601"/>
              <a:gd name="connsiteY65" fmla="*/ 3717719 h 5915024"/>
              <a:gd name="connsiteX66" fmla="*/ 736636 w 4419601"/>
              <a:gd name="connsiteY66" fmla="*/ 3792964 h 5915024"/>
              <a:gd name="connsiteX67" fmla="*/ 783568 w 4419601"/>
              <a:gd name="connsiteY67" fmla="*/ 3995973 h 5915024"/>
              <a:gd name="connsiteX68" fmla="*/ 824965 w 4419601"/>
              <a:gd name="connsiteY68" fmla="*/ 4163583 h 5915024"/>
              <a:gd name="connsiteX69" fmla="*/ 849122 w 4419601"/>
              <a:gd name="connsiteY69" fmla="*/ 4260293 h 5915024"/>
              <a:gd name="connsiteX70" fmla="*/ 861740 w 4419601"/>
              <a:gd name="connsiteY70" fmla="*/ 4325408 h 5915024"/>
              <a:gd name="connsiteX71" fmla="*/ 886282 w 4419601"/>
              <a:gd name="connsiteY71" fmla="*/ 4402256 h 5915024"/>
              <a:gd name="connsiteX72" fmla="*/ 933027 w 4419601"/>
              <a:gd name="connsiteY72" fmla="*/ 4539015 h 5915024"/>
              <a:gd name="connsiteX73" fmla="*/ 965524 w 4419601"/>
              <a:gd name="connsiteY73" fmla="*/ 4666860 h 5915024"/>
              <a:gd name="connsiteX74" fmla="*/ 976664 w 4419601"/>
              <a:gd name="connsiteY74" fmla="*/ 4729736 h 5915024"/>
              <a:gd name="connsiteX75" fmla="*/ 1001470 w 4419601"/>
              <a:gd name="connsiteY75" fmla="*/ 4797732 h 5915024"/>
              <a:gd name="connsiteX76" fmla="*/ 1009172 w 4419601"/>
              <a:gd name="connsiteY76" fmla="*/ 4864163 h 5915024"/>
              <a:gd name="connsiteX77" fmla="*/ 998956 w 4419601"/>
              <a:gd name="connsiteY77" fmla="*/ 4886660 h 5915024"/>
              <a:gd name="connsiteX78" fmla="*/ 1007174 w 4419601"/>
              <a:gd name="connsiteY78" fmla="*/ 4928803 h 5915024"/>
              <a:gd name="connsiteX79" fmla="*/ 1026880 w 4419601"/>
              <a:gd name="connsiteY79" fmla="*/ 5005630 h 5915024"/>
              <a:gd name="connsiteX80" fmla="*/ 1047740 w 4419601"/>
              <a:gd name="connsiteY80" fmla="*/ 5108053 h 5915024"/>
              <a:gd name="connsiteX81" fmla="*/ 1046702 w 4419601"/>
              <a:gd name="connsiteY81" fmla="*/ 5107453 h 5915024"/>
              <a:gd name="connsiteX82" fmla="*/ 1017386 w 4419601"/>
              <a:gd name="connsiteY82" fmla="*/ 5083256 h 5915024"/>
              <a:gd name="connsiteX83" fmla="*/ 811223 w 4419601"/>
              <a:gd name="connsiteY83" fmla="*/ 4300745 h 5915024"/>
              <a:gd name="connsiteX84" fmla="*/ 583129 w 4419601"/>
              <a:gd name="connsiteY84" fmla="*/ 3247931 h 5915024"/>
              <a:gd name="connsiteX85" fmla="*/ 582430 w 4419601"/>
              <a:gd name="connsiteY85" fmla="*/ 3187966 h 5915024"/>
              <a:gd name="connsiteX86" fmla="*/ 571836 w 4419601"/>
              <a:gd name="connsiteY86" fmla="*/ 3169730 h 5915024"/>
              <a:gd name="connsiteX87" fmla="*/ 552305 w 4419601"/>
              <a:gd name="connsiteY87" fmla="*/ 3103394 h 5915024"/>
              <a:gd name="connsiteX88" fmla="*/ 499454 w 4419601"/>
              <a:gd name="connsiteY88" fmla="*/ 2884848 h 5915024"/>
              <a:gd name="connsiteX89" fmla="*/ 429675 w 4419601"/>
              <a:gd name="connsiteY89" fmla="*/ 2516282 h 5915024"/>
              <a:gd name="connsiteX90" fmla="*/ 358266 w 4419601"/>
              <a:gd name="connsiteY90" fmla="*/ 2154737 h 5915024"/>
              <a:gd name="connsiteX91" fmla="*/ 322981 w 4419601"/>
              <a:gd name="connsiteY91" fmla="*/ 1959145 h 5915024"/>
              <a:gd name="connsiteX92" fmla="*/ 317913 w 4419601"/>
              <a:gd name="connsiteY92" fmla="*/ 1810780 h 5915024"/>
              <a:gd name="connsiteX93" fmla="*/ 170063 w 4419601"/>
              <a:gd name="connsiteY93" fmla="*/ 1597504 h 5915024"/>
              <a:gd name="connsiteX94" fmla="*/ 173991 w 4419601"/>
              <a:gd name="connsiteY94" fmla="*/ 1603023 h 5915024"/>
              <a:gd name="connsiteX95" fmla="*/ 173172 w 4419601"/>
              <a:gd name="connsiteY95" fmla="*/ 1603243 h 5915024"/>
              <a:gd name="connsiteX96" fmla="*/ 183988 w 4419601"/>
              <a:gd name="connsiteY96" fmla="*/ 1738653 h 5915024"/>
              <a:gd name="connsiteX97" fmla="*/ 206937 w 4419601"/>
              <a:gd name="connsiteY97" fmla="*/ 1898035 h 5915024"/>
              <a:gd name="connsiteX98" fmla="*/ 227645 w 4419601"/>
              <a:gd name="connsiteY98" fmla="*/ 2034307 h 5915024"/>
              <a:gd name="connsiteX99" fmla="*/ 225118 w 4419601"/>
              <a:gd name="connsiteY99" fmla="*/ 2092064 h 5915024"/>
              <a:gd name="connsiteX100" fmla="*/ 236334 w 4419601"/>
              <a:gd name="connsiteY100" fmla="*/ 2104426 h 5915024"/>
              <a:gd name="connsiteX101" fmla="*/ 247143 w 4419601"/>
              <a:gd name="connsiteY101" fmla="*/ 2141485 h 5915024"/>
              <a:gd name="connsiteX102" fmla="*/ 307778 w 4419601"/>
              <a:gd name="connsiteY102" fmla="*/ 2449714 h 5915024"/>
              <a:gd name="connsiteX103" fmla="*/ 320909 w 4419601"/>
              <a:gd name="connsiteY103" fmla="*/ 2533131 h 5915024"/>
              <a:gd name="connsiteX104" fmla="*/ 333505 w 4419601"/>
              <a:gd name="connsiteY104" fmla="*/ 2603081 h 5915024"/>
              <a:gd name="connsiteX105" fmla="*/ 312904 w 4419601"/>
              <a:gd name="connsiteY105" fmla="*/ 2601577 h 5915024"/>
              <a:gd name="connsiteX106" fmla="*/ 288036 w 4419601"/>
              <a:gd name="connsiteY106" fmla="*/ 2572675 h 5915024"/>
              <a:gd name="connsiteX107" fmla="*/ 276049 w 4419601"/>
              <a:gd name="connsiteY107" fmla="*/ 2532857 h 5915024"/>
              <a:gd name="connsiteX108" fmla="*/ 248700 w 4419601"/>
              <a:gd name="connsiteY108" fmla="*/ 2393096 h 5915024"/>
              <a:gd name="connsiteX109" fmla="*/ 225896 w 4419601"/>
              <a:gd name="connsiteY109" fmla="*/ 2285047 h 5915024"/>
              <a:gd name="connsiteX110" fmla="*/ 223515 w 4419601"/>
              <a:gd name="connsiteY110" fmla="*/ 2235192 h 5915024"/>
              <a:gd name="connsiteX111" fmla="*/ 229611 w 4419601"/>
              <a:gd name="connsiteY111" fmla="*/ 2194041 h 5915024"/>
              <a:gd name="connsiteX112" fmla="*/ 209641 w 4419601"/>
              <a:gd name="connsiteY112" fmla="*/ 2126068 h 5915024"/>
              <a:gd name="connsiteX113" fmla="*/ 201690 w 4419601"/>
              <a:gd name="connsiteY113" fmla="*/ 2057068 h 5915024"/>
              <a:gd name="connsiteX114" fmla="*/ 169377 w 4419601"/>
              <a:gd name="connsiteY114" fmla="*/ 1879120 h 5915024"/>
              <a:gd name="connsiteX115" fmla="*/ 166926 w 4419601"/>
              <a:gd name="connsiteY115" fmla="*/ 1702831 h 5915024"/>
              <a:gd name="connsiteX116" fmla="*/ 162861 w 4419601"/>
              <a:gd name="connsiteY116" fmla="*/ 1638497 h 5915024"/>
              <a:gd name="connsiteX117" fmla="*/ 160299 w 4419601"/>
              <a:gd name="connsiteY117" fmla="*/ 1620742 h 5915024"/>
              <a:gd name="connsiteX118" fmla="*/ 164971 w 4419601"/>
              <a:gd name="connsiteY118" fmla="*/ 1601927 h 5915024"/>
              <a:gd name="connsiteX119" fmla="*/ 170063 w 4419601"/>
              <a:gd name="connsiteY119" fmla="*/ 1597504 h 5915024"/>
              <a:gd name="connsiteX120" fmla="*/ 18869 w 4419601"/>
              <a:gd name="connsiteY120" fmla="*/ 1418196 h 5915024"/>
              <a:gd name="connsiteX121" fmla="*/ 8316 w 4419601"/>
              <a:gd name="connsiteY121" fmla="*/ 1435348 h 5915024"/>
              <a:gd name="connsiteX122" fmla="*/ 38711 w 4419601"/>
              <a:gd name="connsiteY122" fmla="*/ 1425886 h 5915024"/>
              <a:gd name="connsiteX123" fmla="*/ 18869 w 4419601"/>
              <a:gd name="connsiteY123" fmla="*/ 1418196 h 5915024"/>
              <a:gd name="connsiteX124" fmla="*/ 701779 w 4419601"/>
              <a:gd name="connsiteY124" fmla="*/ 1103321 h 5915024"/>
              <a:gd name="connsiteX125" fmla="*/ 700328 w 4419601"/>
              <a:gd name="connsiteY125" fmla="*/ 1145421 h 5915024"/>
              <a:gd name="connsiteX126" fmla="*/ 707497 w 4419601"/>
              <a:gd name="connsiteY126" fmla="*/ 1155794 h 5915024"/>
              <a:gd name="connsiteX127" fmla="*/ 701779 w 4419601"/>
              <a:gd name="connsiteY127" fmla="*/ 1103321 h 5915024"/>
              <a:gd name="connsiteX128" fmla="*/ 304007 w 4419601"/>
              <a:gd name="connsiteY128" fmla="*/ 1057543 h 5915024"/>
              <a:gd name="connsiteX129" fmla="*/ 327515 w 4419601"/>
              <a:gd name="connsiteY129" fmla="*/ 1091201 h 5915024"/>
              <a:gd name="connsiteX130" fmla="*/ 311532 w 4419601"/>
              <a:gd name="connsiteY130" fmla="*/ 1113484 h 5915024"/>
              <a:gd name="connsiteX131" fmla="*/ 304007 w 4419601"/>
              <a:gd name="connsiteY131" fmla="*/ 1057543 h 5915024"/>
              <a:gd name="connsiteX132" fmla="*/ 4419601 w 4419601"/>
              <a:gd name="connsiteY132" fmla="*/ 1035737 h 5915024"/>
              <a:gd name="connsiteX133" fmla="*/ 4415611 w 4419601"/>
              <a:gd name="connsiteY133" fmla="*/ 1038071 h 5915024"/>
              <a:gd name="connsiteX134" fmla="*/ 4419247 w 4419601"/>
              <a:gd name="connsiteY134" fmla="*/ 1080057 h 5915024"/>
              <a:gd name="connsiteX135" fmla="*/ 4419601 w 4419601"/>
              <a:gd name="connsiteY135" fmla="*/ 1080890 h 5915024"/>
              <a:gd name="connsiteX136" fmla="*/ 698005 w 4419601"/>
              <a:gd name="connsiteY136" fmla="*/ 1021540 h 5915024"/>
              <a:gd name="connsiteX137" fmla="*/ 688057 w 4419601"/>
              <a:gd name="connsiteY137" fmla="*/ 1027525 h 5915024"/>
              <a:gd name="connsiteX138" fmla="*/ 706927 w 4419601"/>
              <a:gd name="connsiteY138" fmla="*/ 1066817 h 5915024"/>
              <a:gd name="connsiteX139" fmla="*/ 698005 w 4419601"/>
              <a:gd name="connsiteY139" fmla="*/ 1021540 h 5915024"/>
              <a:gd name="connsiteX140" fmla="*/ 692416 w 4419601"/>
              <a:gd name="connsiteY140" fmla="*/ 950398 h 5915024"/>
              <a:gd name="connsiteX141" fmla="*/ 691491 w 4419601"/>
              <a:gd name="connsiteY141" fmla="*/ 974795 h 5915024"/>
              <a:gd name="connsiteX142" fmla="*/ 698376 w 4419601"/>
              <a:gd name="connsiteY142" fmla="*/ 998854 h 5915024"/>
              <a:gd name="connsiteX143" fmla="*/ 692416 w 4419601"/>
              <a:gd name="connsiteY143" fmla="*/ 950398 h 5915024"/>
              <a:gd name="connsiteX144" fmla="*/ 590771 w 4419601"/>
              <a:gd name="connsiteY144" fmla="*/ 888941 h 5915024"/>
              <a:gd name="connsiteX145" fmla="*/ 586781 w 4419601"/>
              <a:gd name="connsiteY145" fmla="*/ 957626 h 5915024"/>
              <a:gd name="connsiteX146" fmla="*/ 587191 w 4419601"/>
              <a:gd name="connsiteY146" fmla="*/ 957516 h 5915024"/>
              <a:gd name="connsiteX147" fmla="*/ 594360 w 4419601"/>
              <a:gd name="connsiteY147" fmla="*/ 967890 h 5915024"/>
              <a:gd name="connsiteX148" fmla="*/ 590771 w 4419601"/>
              <a:gd name="connsiteY148" fmla="*/ 888941 h 5915024"/>
              <a:gd name="connsiteX149" fmla="*/ 200890 w 4419601"/>
              <a:gd name="connsiteY149" fmla="*/ 800109 h 5915024"/>
              <a:gd name="connsiteX150" fmla="*/ 181378 w 4419601"/>
              <a:gd name="connsiteY150" fmla="*/ 812912 h 5915024"/>
              <a:gd name="connsiteX151" fmla="*/ 210473 w 4419601"/>
              <a:gd name="connsiteY151" fmla="*/ 811702 h 5915024"/>
              <a:gd name="connsiteX152" fmla="*/ 200890 w 4419601"/>
              <a:gd name="connsiteY152" fmla="*/ 800109 h 5915024"/>
              <a:gd name="connsiteX153" fmla="*/ 760653 w 4419601"/>
              <a:gd name="connsiteY153" fmla="*/ 589713 h 5915024"/>
              <a:gd name="connsiteX154" fmla="*/ 753898 w 4419601"/>
              <a:gd name="connsiteY154" fmla="*/ 593203 h 5915024"/>
              <a:gd name="connsiteX155" fmla="*/ 753292 w 4419601"/>
              <a:gd name="connsiteY155" fmla="*/ 612246 h 5915024"/>
              <a:gd name="connsiteX156" fmla="*/ 760653 w 4419601"/>
              <a:gd name="connsiteY156" fmla="*/ 589713 h 5915024"/>
              <a:gd name="connsiteX157" fmla="*/ 753814 w 4419601"/>
              <a:gd name="connsiteY157" fmla="*/ 536542 h 5915024"/>
              <a:gd name="connsiteX158" fmla="*/ 751962 w 4419601"/>
              <a:gd name="connsiteY158" fmla="*/ 551570 h 5915024"/>
              <a:gd name="connsiteX159" fmla="*/ 757390 w 4419601"/>
              <a:gd name="connsiteY159" fmla="*/ 568556 h 5915024"/>
              <a:gd name="connsiteX160" fmla="*/ 753814 w 4419601"/>
              <a:gd name="connsiteY160" fmla="*/ 536542 h 5915024"/>
              <a:gd name="connsiteX161" fmla="*/ 4131775 w 4419601"/>
              <a:gd name="connsiteY161" fmla="*/ 0 h 5915024"/>
              <a:gd name="connsiteX162" fmla="*/ 3949629 w 4419601"/>
              <a:gd name="connsiteY162" fmla="*/ 0 h 5915024"/>
              <a:gd name="connsiteX163" fmla="*/ 3949447 w 4419601"/>
              <a:gd name="connsiteY163" fmla="*/ 6941 h 5915024"/>
              <a:gd name="connsiteX164" fmla="*/ 3944999 w 4419601"/>
              <a:gd name="connsiteY164" fmla="*/ 121763 h 5915024"/>
              <a:gd name="connsiteX165" fmla="*/ 3923925 w 4419601"/>
              <a:gd name="connsiteY165" fmla="*/ 293819 h 5915024"/>
              <a:gd name="connsiteX166" fmla="*/ 3913343 w 4419601"/>
              <a:gd name="connsiteY166" fmla="*/ 447694 h 5915024"/>
              <a:gd name="connsiteX167" fmla="*/ 3888535 w 4419601"/>
              <a:gd name="connsiteY167" fmla="*/ 764767 h 5915024"/>
              <a:gd name="connsiteX168" fmla="*/ 3885177 w 4419601"/>
              <a:gd name="connsiteY168" fmla="*/ 1017695 h 5915024"/>
              <a:gd name="connsiteX169" fmla="*/ 3877955 w 4419601"/>
              <a:gd name="connsiteY169" fmla="*/ 1236533 h 5915024"/>
              <a:gd name="connsiteX170" fmla="*/ 3893901 w 4419601"/>
              <a:gd name="connsiteY170" fmla="*/ 1414034 h 5915024"/>
              <a:gd name="connsiteX171" fmla="*/ 3909789 w 4419601"/>
              <a:gd name="connsiteY171" fmla="*/ 1563454 h 5915024"/>
              <a:gd name="connsiteX172" fmla="*/ 3921163 w 4419601"/>
              <a:gd name="connsiteY172" fmla="*/ 1640318 h 5915024"/>
              <a:gd name="connsiteX173" fmla="*/ 3915285 w 4419601"/>
              <a:gd name="connsiteY173" fmla="*/ 1657699 h 5915024"/>
              <a:gd name="connsiteX174" fmla="*/ 3839105 w 4419601"/>
              <a:gd name="connsiteY174" fmla="*/ 1465162 h 5915024"/>
              <a:gd name="connsiteX175" fmla="*/ 3819627 w 4419601"/>
              <a:gd name="connsiteY175" fmla="*/ 1212207 h 5915024"/>
              <a:gd name="connsiteX176" fmla="*/ 3796465 w 4419601"/>
              <a:gd name="connsiteY176" fmla="*/ 966823 h 5915024"/>
              <a:gd name="connsiteX177" fmla="*/ 3721707 w 4419601"/>
              <a:gd name="connsiteY177" fmla="*/ 614081 h 5915024"/>
              <a:gd name="connsiteX178" fmla="*/ 3688807 w 4419601"/>
              <a:gd name="connsiteY178" fmla="*/ 425753 h 5915024"/>
              <a:gd name="connsiteX179" fmla="*/ 3696283 w 4419601"/>
              <a:gd name="connsiteY179" fmla="*/ 325836 h 5915024"/>
              <a:gd name="connsiteX180" fmla="*/ 3696209 w 4419601"/>
              <a:gd name="connsiteY180" fmla="*/ 37747 h 5915024"/>
              <a:gd name="connsiteX181" fmla="*/ 3693737 w 4419601"/>
              <a:gd name="connsiteY181" fmla="*/ 0 h 5915024"/>
              <a:gd name="connsiteX182" fmla="*/ 3029474 w 4419601"/>
              <a:gd name="connsiteY182" fmla="*/ 0 h 5915024"/>
              <a:gd name="connsiteX183" fmla="*/ 2847328 w 4419601"/>
              <a:gd name="connsiteY183" fmla="*/ 0 h 5915024"/>
              <a:gd name="connsiteX184" fmla="*/ 2591436 w 4419601"/>
              <a:gd name="connsiteY184" fmla="*/ 0 h 5915024"/>
              <a:gd name="connsiteX185" fmla="*/ 2180435 w 4419601"/>
              <a:gd name="connsiteY185" fmla="*/ 0 h 5915024"/>
              <a:gd name="connsiteX186" fmla="*/ 1584925 w 4419601"/>
              <a:gd name="connsiteY186" fmla="*/ 0 h 5915024"/>
              <a:gd name="connsiteX187" fmla="*/ 1498312 w 4419601"/>
              <a:gd name="connsiteY187" fmla="*/ 0 h 5915024"/>
              <a:gd name="connsiteX188" fmla="*/ 1078134 w 4419601"/>
              <a:gd name="connsiteY188" fmla="*/ 0 h 5915024"/>
              <a:gd name="connsiteX189" fmla="*/ 1057660 w 4419601"/>
              <a:gd name="connsiteY189" fmla="*/ 69990 h 5915024"/>
              <a:gd name="connsiteX190" fmla="*/ 1033218 w 4419601"/>
              <a:gd name="connsiteY190" fmla="*/ 165781 h 5915024"/>
              <a:gd name="connsiteX191" fmla="*/ 981576 w 4419601"/>
              <a:gd name="connsiteY191" fmla="*/ 227040 h 5915024"/>
              <a:gd name="connsiteX192" fmla="*/ 921646 w 4419601"/>
              <a:gd name="connsiteY192" fmla="*/ 395016 h 5915024"/>
              <a:gd name="connsiteX193" fmla="*/ 828358 w 4419601"/>
              <a:gd name="connsiteY193" fmla="*/ 310683 h 5915024"/>
              <a:gd name="connsiteX194" fmla="*/ 790110 w 4419601"/>
              <a:gd name="connsiteY194" fmla="*/ 354741 h 5915024"/>
              <a:gd name="connsiteX195" fmla="*/ 772368 w 4419601"/>
              <a:gd name="connsiteY195" fmla="*/ 437650 h 5915024"/>
              <a:gd name="connsiteX196" fmla="*/ 804056 w 4419601"/>
              <a:gd name="connsiteY196" fmla="*/ 480531 h 5915024"/>
              <a:gd name="connsiteX197" fmla="*/ 791167 w 4419601"/>
              <a:gd name="connsiteY197" fmla="*/ 576628 h 5915024"/>
              <a:gd name="connsiteX198" fmla="*/ 786755 w 4419601"/>
              <a:gd name="connsiteY198" fmla="*/ 656844 h 5915024"/>
              <a:gd name="connsiteX199" fmla="*/ 803047 w 4419601"/>
              <a:gd name="connsiteY199" fmla="*/ 665210 h 5915024"/>
              <a:gd name="connsiteX200" fmla="*/ 795258 w 4419601"/>
              <a:gd name="connsiteY200" fmla="*/ 752479 h 5915024"/>
              <a:gd name="connsiteX201" fmla="*/ 775853 w 4419601"/>
              <a:gd name="connsiteY201" fmla="*/ 791487 h 5915024"/>
              <a:gd name="connsiteX202" fmla="*/ 756568 w 4419601"/>
              <a:gd name="connsiteY202" fmla="*/ 703132 h 5915024"/>
              <a:gd name="connsiteX203" fmla="*/ 747286 w 4419601"/>
              <a:gd name="connsiteY203" fmla="*/ 732401 h 5915024"/>
              <a:gd name="connsiteX204" fmla="*/ 722069 w 4419601"/>
              <a:gd name="connsiteY204" fmla="*/ 798873 h 5915024"/>
              <a:gd name="connsiteX205" fmla="*/ 711681 w 4419601"/>
              <a:gd name="connsiteY205" fmla="*/ 792876 h 5915024"/>
              <a:gd name="connsiteX206" fmla="*/ 695850 w 4419601"/>
              <a:gd name="connsiteY206" fmla="*/ 805898 h 5915024"/>
              <a:gd name="connsiteX207" fmla="*/ 703723 w 4419601"/>
              <a:gd name="connsiteY207" fmla="*/ 900825 h 5915024"/>
              <a:gd name="connsiteX208" fmla="*/ 720541 w 4419601"/>
              <a:gd name="connsiteY208" fmla="*/ 824310 h 5915024"/>
              <a:gd name="connsiteX209" fmla="*/ 730089 w 4419601"/>
              <a:gd name="connsiteY209" fmla="*/ 927128 h 5915024"/>
              <a:gd name="connsiteX210" fmla="*/ 738900 w 4419601"/>
              <a:gd name="connsiteY210" fmla="*/ 1053416 h 5915024"/>
              <a:gd name="connsiteX211" fmla="*/ 757353 w 4419601"/>
              <a:gd name="connsiteY211" fmla="*/ 1336943 h 5915024"/>
              <a:gd name="connsiteX212" fmla="*/ 753978 w 4419601"/>
              <a:gd name="connsiteY212" fmla="*/ 1460351 h 5915024"/>
              <a:gd name="connsiteX213" fmla="*/ 732126 w 4419601"/>
              <a:gd name="connsiteY213" fmla="*/ 1555775 h 5915024"/>
              <a:gd name="connsiteX214" fmla="*/ 702765 w 4419601"/>
              <a:gd name="connsiteY214" fmla="*/ 1583841 h 5915024"/>
              <a:gd name="connsiteX215" fmla="*/ 674620 w 4419601"/>
              <a:gd name="connsiteY215" fmla="*/ 1647583 h 5915024"/>
              <a:gd name="connsiteX216" fmla="*/ 654572 w 4419601"/>
              <a:gd name="connsiteY216" fmla="*/ 1697302 h 5915024"/>
              <a:gd name="connsiteX217" fmla="*/ 638550 w 4419601"/>
              <a:gd name="connsiteY217" fmla="*/ 1753845 h 5915024"/>
              <a:gd name="connsiteX218" fmla="*/ 616517 w 4419601"/>
              <a:gd name="connsiteY218" fmla="*/ 1789605 h 5915024"/>
              <a:gd name="connsiteX219" fmla="*/ 591611 w 4419601"/>
              <a:gd name="connsiteY219" fmla="*/ 1727783 h 5915024"/>
              <a:gd name="connsiteX220" fmla="*/ 533073 w 4419601"/>
              <a:gd name="connsiteY220" fmla="*/ 1165208 h 5915024"/>
              <a:gd name="connsiteX221" fmla="*/ 531415 w 4419601"/>
              <a:gd name="connsiteY221" fmla="*/ 1103305 h 5915024"/>
              <a:gd name="connsiteX222" fmla="*/ 525740 w 4419601"/>
              <a:gd name="connsiteY222" fmla="*/ 1041159 h 5915024"/>
              <a:gd name="connsiteX223" fmla="*/ 527513 w 4419601"/>
              <a:gd name="connsiteY223" fmla="*/ 969116 h 5915024"/>
              <a:gd name="connsiteX224" fmla="*/ 508203 w 4419601"/>
              <a:gd name="connsiteY224" fmla="*/ 836421 h 5915024"/>
              <a:gd name="connsiteX225" fmla="*/ 503253 w 4419601"/>
              <a:gd name="connsiteY225" fmla="*/ 652457 h 5915024"/>
              <a:gd name="connsiteX226" fmla="*/ 478632 w 4419601"/>
              <a:gd name="connsiteY226" fmla="*/ 393416 h 5915024"/>
              <a:gd name="connsiteX227" fmla="*/ 476338 w 4419601"/>
              <a:gd name="connsiteY227" fmla="*/ 348806 h 5915024"/>
              <a:gd name="connsiteX228" fmla="*/ 463236 w 4419601"/>
              <a:gd name="connsiteY228" fmla="*/ 175369 h 5915024"/>
              <a:gd name="connsiteX229" fmla="*/ 482767 w 4419601"/>
              <a:gd name="connsiteY229" fmla="*/ 48348 h 5915024"/>
              <a:gd name="connsiteX230" fmla="*/ 482624 w 4419601"/>
              <a:gd name="connsiteY230" fmla="*/ 0 h 5915024"/>
              <a:gd name="connsiteX231" fmla="*/ 396011 w 4419601"/>
              <a:gd name="connsiteY231" fmla="*/ 0 h 5915024"/>
              <a:gd name="connsiteX232" fmla="*/ 395674 w 4419601"/>
              <a:gd name="connsiteY232" fmla="*/ 2977 h 5915024"/>
              <a:gd name="connsiteX233" fmla="*/ 396849 w 4419601"/>
              <a:gd name="connsiteY233" fmla="*/ 14455 h 5915024"/>
              <a:gd name="connsiteX234" fmla="*/ 444935 w 4419601"/>
              <a:gd name="connsiteY234" fmla="*/ 292238 h 5915024"/>
              <a:gd name="connsiteX235" fmla="*/ 429661 w 4419601"/>
              <a:gd name="connsiteY235" fmla="*/ 405659 h 5915024"/>
              <a:gd name="connsiteX236" fmla="*/ 420743 w 4419601"/>
              <a:gd name="connsiteY236" fmla="*/ 554260 h 5915024"/>
              <a:gd name="connsiteX237" fmla="*/ 430161 w 4419601"/>
              <a:gd name="connsiteY237" fmla="*/ 686092 h 5915024"/>
              <a:gd name="connsiteX238" fmla="*/ 459635 w 4419601"/>
              <a:gd name="connsiteY238" fmla="*/ 841971 h 5915024"/>
              <a:gd name="connsiteX239" fmla="*/ 432299 w 4419601"/>
              <a:gd name="connsiteY239" fmla="*/ 941500 h 5915024"/>
              <a:gd name="connsiteX240" fmla="*/ 388301 w 4419601"/>
              <a:gd name="connsiteY240" fmla="*/ 864157 h 5915024"/>
              <a:gd name="connsiteX241" fmla="*/ 406649 w 4419601"/>
              <a:gd name="connsiteY241" fmla="*/ 762207 h 5915024"/>
              <a:gd name="connsiteX242" fmla="*/ 320715 w 4419601"/>
              <a:gd name="connsiteY242" fmla="*/ 705321 h 5915024"/>
              <a:gd name="connsiteX243" fmla="*/ 272186 w 4419601"/>
              <a:gd name="connsiteY243" fmla="*/ 810968 h 5915024"/>
              <a:gd name="connsiteX244" fmla="*/ 283149 w 4419601"/>
              <a:gd name="connsiteY244" fmla="*/ 863353 h 5915024"/>
              <a:gd name="connsiteX245" fmla="*/ 318523 w 4419601"/>
              <a:gd name="connsiteY245" fmla="*/ 905247 h 5915024"/>
              <a:gd name="connsiteX246" fmla="*/ 322775 w 4419601"/>
              <a:gd name="connsiteY246" fmla="*/ 1011241 h 5915024"/>
              <a:gd name="connsiteX247" fmla="*/ 280358 w 4419601"/>
              <a:gd name="connsiteY247" fmla="*/ 997141 h 5915024"/>
              <a:gd name="connsiteX248" fmla="*/ 275610 w 4419601"/>
              <a:gd name="connsiteY248" fmla="*/ 910599 h 5915024"/>
              <a:gd name="connsiteX249" fmla="*/ 226657 w 4419601"/>
              <a:gd name="connsiteY249" fmla="*/ 844243 h 5915024"/>
              <a:gd name="connsiteX250" fmla="*/ 169536 w 4419601"/>
              <a:gd name="connsiteY250" fmla="*/ 916189 h 5915024"/>
              <a:gd name="connsiteX251" fmla="*/ 192422 w 4419601"/>
              <a:gd name="connsiteY251" fmla="*/ 1047486 h 5915024"/>
              <a:gd name="connsiteX252" fmla="*/ 170174 w 4419601"/>
              <a:gd name="connsiteY252" fmla="*/ 1198781 h 5915024"/>
              <a:gd name="connsiteX253" fmla="*/ 133915 w 4419601"/>
              <a:gd name="connsiteY253" fmla="*/ 1330559 h 5915024"/>
              <a:gd name="connsiteX254" fmla="*/ 113284 w 4419601"/>
              <a:gd name="connsiteY254" fmla="*/ 1486251 h 5915024"/>
              <a:gd name="connsiteX255" fmla="*/ 102321 w 4419601"/>
              <a:gd name="connsiteY255" fmla="*/ 1525630 h 5915024"/>
              <a:gd name="connsiteX256" fmla="*/ 82693 w 4419601"/>
              <a:gd name="connsiteY256" fmla="*/ 1606411 h 5915024"/>
              <a:gd name="connsiteX257" fmla="*/ 71716 w 4419601"/>
              <a:gd name="connsiteY257" fmla="*/ 1632623 h 5915024"/>
              <a:gd name="connsiteX258" fmla="*/ 36661 w 4419601"/>
              <a:gd name="connsiteY258" fmla="*/ 1560789 h 5915024"/>
              <a:gd name="connsiteX259" fmla="*/ 41160 w 4419601"/>
              <a:gd name="connsiteY259" fmla="*/ 1485817 h 5915024"/>
              <a:gd name="connsiteX260" fmla="*/ 1496 w 4419601"/>
              <a:gd name="connsiteY260" fmla="*/ 1580308 h 5915024"/>
              <a:gd name="connsiteX261" fmla="*/ 3617 w 4419601"/>
              <a:gd name="connsiteY261" fmla="*/ 1730782 h 5915024"/>
              <a:gd name="connsiteX262" fmla="*/ 1261 w 4419601"/>
              <a:gd name="connsiteY262" fmla="*/ 1817033 h 5915024"/>
              <a:gd name="connsiteX263" fmla="*/ 63375 w 4419601"/>
              <a:gd name="connsiteY263" fmla="*/ 2311030 h 5915024"/>
              <a:gd name="connsiteX264" fmla="*/ 94439 w 4419601"/>
              <a:gd name="connsiteY264" fmla="*/ 2585912 h 5915024"/>
              <a:gd name="connsiteX265" fmla="*/ 96683 w 4419601"/>
              <a:gd name="connsiteY265" fmla="*/ 2658196 h 5915024"/>
              <a:gd name="connsiteX266" fmla="*/ 94019 w 4419601"/>
              <a:gd name="connsiteY266" fmla="*/ 2713794 h 5915024"/>
              <a:gd name="connsiteX267" fmla="*/ 107755 w 4419601"/>
              <a:gd name="connsiteY267" fmla="*/ 2869936 h 5915024"/>
              <a:gd name="connsiteX268" fmla="*/ 217243 w 4419601"/>
              <a:gd name="connsiteY268" fmla="*/ 3501404 h 5915024"/>
              <a:gd name="connsiteX269" fmla="*/ 287665 w 4419601"/>
              <a:gd name="connsiteY269" fmla="*/ 3792080 h 5915024"/>
              <a:gd name="connsiteX270" fmla="*/ 323381 w 4419601"/>
              <a:gd name="connsiteY270" fmla="*/ 3890963 h 5915024"/>
              <a:gd name="connsiteX271" fmla="*/ 336624 w 4419601"/>
              <a:gd name="connsiteY271" fmla="*/ 3907610 h 5915024"/>
              <a:gd name="connsiteX272" fmla="*/ 326823 w 4419601"/>
              <a:gd name="connsiteY272" fmla="*/ 3844815 h 5915024"/>
              <a:gd name="connsiteX273" fmla="*/ 297709 w 4419601"/>
              <a:gd name="connsiteY273" fmla="*/ 3691915 h 5915024"/>
              <a:gd name="connsiteX274" fmla="*/ 296121 w 4419601"/>
              <a:gd name="connsiteY274" fmla="*/ 3597501 h 5915024"/>
              <a:gd name="connsiteX275" fmla="*/ 318502 w 4419601"/>
              <a:gd name="connsiteY275" fmla="*/ 3625313 h 5915024"/>
              <a:gd name="connsiteX276" fmla="*/ 447541 w 4419601"/>
              <a:gd name="connsiteY276" fmla="*/ 4226514 h 5915024"/>
              <a:gd name="connsiteX277" fmla="*/ 513003 w 4419601"/>
              <a:gd name="connsiteY277" fmla="*/ 4436415 h 5915024"/>
              <a:gd name="connsiteX278" fmla="*/ 607294 w 4419601"/>
              <a:gd name="connsiteY278" fmla="*/ 4788315 h 5915024"/>
              <a:gd name="connsiteX279" fmla="*/ 673256 w 4419601"/>
              <a:gd name="connsiteY279" fmla="*/ 5003350 h 5915024"/>
              <a:gd name="connsiteX280" fmla="*/ 717948 w 4419601"/>
              <a:gd name="connsiteY280" fmla="*/ 5207835 h 5915024"/>
              <a:gd name="connsiteX281" fmla="*/ 731224 w 4419601"/>
              <a:gd name="connsiteY281" fmla="*/ 5275409 h 5915024"/>
              <a:gd name="connsiteX282" fmla="*/ 752922 w 4419601"/>
              <a:gd name="connsiteY282" fmla="*/ 5281011 h 5915024"/>
              <a:gd name="connsiteX283" fmla="*/ 765852 w 4419601"/>
              <a:gd name="connsiteY283" fmla="*/ 5401364 h 5915024"/>
              <a:gd name="connsiteX284" fmla="*/ 776659 w 4419601"/>
              <a:gd name="connsiteY284" fmla="*/ 5505604 h 5915024"/>
              <a:gd name="connsiteX285" fmla="*/ 800971 w 4419601"/>
              <a:gd name="connsiteY285" fmla="*/ 5458693 h 5915024"/>
              <a:gd name="connsiteX286" fmla="*/ 848029 w 4419601"/>
              <a:gd name="connsiteY286" fmla="*/ 5583514 h 5915024"/>
              <a:gd name="connsiteX287" fmla="*/ 869378 w 4419601"/>
              <a:gd name="connsiteY287" fmla="*/ 5617311 h 5915024"/>
              <a:gd name="connsiteX288" fmla="*/ 865730 w 4419601"/>
              <a:gd name="connsiteY288" fmla="*/ 5559452 h 5915024"/>
              <a:gd name="connsiteX289" fmla="*/ 823364 w 4419601"/>
              <a:gd name="connsiteY289" fmla="*/ 5425911 h 5915024"/>
              <a:gd name="connsiteX290" fmla="*/ 739958 w 4419601"/>
              <a:gd name="connsiteY290" fmla="*/ 5085144 h 5915024"/>
              <a:gd name="connsiteX291" fmla="*/ 595375 w 4419601"/>
              <a:gd name="connsiteY291" fmla="*/ 4507866 h 5915024"/>
              <a:gd name="connsiteX292" fmla="*/ 526137 w 4419601"/>
              <a:gd name="connsiteY292" fmla="*/ 4201943 h 5915024"/>
              <a:gd name="connsiteX293" fmla="*/ 451194 w 4419601"/>
              <a:gd name="connsiteY293" fmla="*/ 3856714 h 5915024"/>
              <a:gd name="connsiteX294" fmla="*/ 420352 w 4419601"/>
              <a:gd name="connsiteY294" fmla="*/ 3674421 h 5915024"/>
              <a:gd name="connsiteX295" fmla="*/ 427623 w 4419601"/>
              <a:gd name="connsiteY295" fmla="*/ 3678618 h 5915024"/>
              <a:gd name="connsiteX296" fmla="*/ 454978 w 4419601"/>
              <a:gd name="connsiteY296" fmla="*/ 3775790 h 5915024"/>
              <a:gd name="connsiteX297" fmla="*/ 548766 w 4419601"/>
              <a:gd name="connsiteY297" fmla="*/ 4140556 h 5915024"/>
              <a:gd name="connsiteX298" fmla="*/ 741777 w 4419601"/>
              <a:gd name="connsiteY298" fmla="*/ 4893661 h 5915024"/>
              <a:gd name="connsiteX299" fmla="*/ 868210 w 4419601"/>
              <a:gd name="connsiteY299" fmla="*/ 5370427 h 5915024"/>
              <a:gd name="connsiteX300" fmla="*/ 928864 w 4419601"/>
              <a:gd name="connsiteY300" fmla="*/ 5557465 h 5915024"/>
              <a:gd name="connsiteX301" fmla="*/ 984726 w 4419601"/>
              <a:gd name="connsiteY301" fmla="*/ 5740134 h 5915024"/>
              <a:gd name="connsiteX302" fmla="*/ 1033778 w 4419601"/>
              <a:gd name="connsiteY302" fmla="*/ 5915023 h 5915024"/>
              <a:gd name="connsiteX303" fmla="*/ 1061212 w 4419601"/>
              <a:gd name="connsiteY303" fmla="*/ 5915023 h 5915024"/>
              <a:gd name="connsiteX304" fmla="*/ 1055210 w 4419601"/>
              <a:gd name="connsiteY304" fmla="*/ 5894626 h 5915024"/>
              <a:gd name="connsiteX305" fmla="*/ 913705 w 4419601"/>
              <a:gd name="connsiteY305" fmla="*/ 5377993 h 5915024"/>
              <a:gd name="connsiteX306" fmla="*/ 601950 w 4419601"/>
              <a:gd name="connsiteY306" fmla="*/ 4134210 h 5915024"/>
              <a:gd name="connsiteX307" fmla="*/ 553140 w 4419601"/>
              <a:gd name="connsiteY307" fmla="*/ 3893063 h 5915024"/>
              <a:gd name="connsiteX308" fmla="*/ 560176 w 4419601"/>
              <a:gd name="connsiteY308" fmla="*/ 3858687 h 5915024"/>
              <a:gd name="connsiteX309" fmla="*/ 539490 w 4419601"/>
              <a:gd name="connsiteY309" fmla="*/ 3809346 h 5915024"/>
              <a:gd name="connsiteX310" fmla="*/ 467362 w 4419601"/>
              <a:gd name="connsiteY310" fmla="*/ 3509026 h 5915024"/>
              <a:gd name="connsiteX311" fmla="*/ 424062 w 4419601"/>
              <a:gd name="connsiteY311" fmla="*/ 3258941 h 5915024"/>
              <a:gd name="connsiteX312" fmla="*/ 345556 w 4419601"/>
              <a:gd name="connsiteY312" fmla="*/ 2879103 h 5915024"/>
              <a:gd name="connsiteX313" fmla="*/ 342961 w 4419601"/>
              <a:gd name="connsiteY313" fmla="*/ 2835013 h 5915024"/>
              <a:gd name="connsiteX314" fmla="*/ 323776 w 4419601"/>
              <a:gd name="connsiteY314" fmla="*/ 2783074 h 5915024"/>
              <a:gd name="connsiteX315" fmla="*/ 308648 w 4419601"/>
              <a:gd name="connsiteY315" fmla="*/ 2697117 h 5915024"/>
              <a:gd name="connsiteX316" fmla="*/ 346224 w 4419601"/>
              <a:gd name="connsiteY316" fmla="*/ 2662022 h 5915024"/>
              <a:gd name="connsiteX317" fmla="*/ 372154 w 4419601"/>
              <a:gd name="connsiteY317" fmla="*/ 2778454 h 5915024"/>
              <a:gd name="connsiteX318" fmla="*/ 488240 w 4419601"/>
              <a:gd name="connsiteY318" fmla="*/ 3331316 h 5915024"/>
              <a:gd name="connsiteX319" fmla="*/ 546624 w 4419601"/>
              <a:gd name="connsiteY319" fmla="*/ 3585263 h 5915024"/>
              <a:gd name="connsiteX320" fmla="*/ 568861 w 4419601"/>
              <a:gd name="connsiteY320" fmla="*/ 3628920 h 5915024"/>
              <a:gd name="connsiteX321" fmla="*/ 602330 w 4419601"/>
              <a:gd name="connsiteY321" fmla="*/ 3722696 h 5915024"/>
              <a:gd name="connsiteX322" fmla="*/ 639541 w 4419601"/>
              <a:gd name="connsiteY322" fmla="*/ 3861571 h 5915024"/>
              <a:gd name="connsiteX323" fmla="*/ 656132 w 4419601"/>
              <a:gd name="connsiteY323" fmla="*/ 3936598 h 5915024"/>
              <a:gd name="connsiteX324" fmla="*/ 714382 w 4419601"/>
              <a:gd name="connsiteY324" fmla="*/ 4145795 h 5915024"/>
              <a:gd name="connsiteX325" fmla="*/ 824446 w 4419601"/>
              <a:gd name="connsiteY325" fmla="*/ 4597527 h 5915024"/>
              <a:gd name="connsiteX326" fmla="*/ 989586 w 4419601"/>
              <a:gd name="connsiteY326" fmla="*/ 5253162 h 5915024"/>
              <a:gd name="connsiteX327" fmla="*/ 1144764 w 4419601"/>
              <a:gd name="connsiteY327" fmla="*/ 5689733 h 5915024"/>
              <a:gd name="connsiteX328" fmla="*/ 1186342 w 4419601"/>
              <a:gd name="connsiteY328" fmla="*/ 5825241 h 5915024"/>
              <a:gd name="connsiteX329" fmla="*/ 1236184 w 4419601"/>
              <a:gd name="connsiteY329" fmla="*/ 5809693 h 5915024"/>
              <a:gd name="connsiteX330" fmla="*/ 1264310 w 4419601"/>
              <a:gd name="connsiteY330" fmla="*/ 5891727 h 5915024"/>
              <a:gd name="connsiteX331" fmla="*/ 1270882 w 4419601"/>
              <a:gd name="connsiteY331" fmla="*/ 5915023 h 5915024"/>
              <a:gd name="connsiteX332" fmla="*/ 3023656 w 4419601"/>
              <a:gd name="connsiteY332" fmla="*/ 5915024 h 5915024"/>
              <a:gd name="connsiteX333" fmla="*/ 3023656 w 4419601"/>
              <a:gd name="connsiteY333" fmla="*/ 5915024 h 5915024"/>
              <a:gd name="connsiteX334" fmla="*/ 4125957 w 4419601"/>
              <a:gd name="connsiteY334" fmla="*/ 5915024 h 5915024"/>
              <a:gd name="connsiteX335" fmla="*/ 4419601 w 4419601"/>
              <a:gd name="connsiteY335" fmla="*/ 5621380 h 5915024"/>
              <a:gd name="connsiteX336" fmla="*/ 4419601 w 4419601"/>
              <a:gd name="connsiteY336" fmla="*/ 1370208 h 5915024"/>
              <a:gd name="connsiteX337" fmla="*/ 4419287 w 4419601"/>
              <a:gd name="connsiteY337" fmla="*/ 1370734 h 5915024"/>
              <a:gd name="connsiteX338" fmla="*/ 4391131 w 4419601"/>
              <a:gd name="connsiteY338" fmla="*/ 1286951 h 5915024"/>
              <a:gd name="connsiteX339" fmla="*/ 4290731 w 4419601"/>
              <a:gd name="connsiteY339" fmla="*/ 786086 h 5915024"/>
              <a:gd name="connsiteX340" fmla="*/ 4256653 w 4419601"/>
              <a:gd name="connsiteY340" fmla="*/ 503234 h 5915024"/>
              <a:gd name="connsiteX341" fmla="*/ 4261741 w 4419601"/>
              <a:gd name="connsiteY341" fmla="*/ 366142 h 5915024"/>
              <a:gd name="connsiteX342" fmla="*/ 4262083 w 4419601"/>
              <a:gd name="connsiteY342" fmla="*/ 240519 h 5915024"/>
              <a:gd name="connsiteX343" fmla="*/ 4258675 w 4419601"/>
              <a:gd name="connsiteY343" fmla="*/ 238669 h 5915024"/>
              <a:gd name="connsiteX344" fmla="*/ 4131775 w 4419601"/>
              <a:gd name="connsiteY344" fmla="*/ 0 h 591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4419601" h="5915024">
                <a:moveTo>
                  <a:pt x="1192140" y="5692845"/>
                </a:moveTo>
                <a:cubicBezTo>
                  <a:pt x="1199156" y="5687893"/>
                  <a:pt x="1221784" y="5718270"/>
                  <a:pt x="1223322" y="5724006"/>
                </a:cubicBezTo>
                <a:cubicBezTo>
                  <a:pt x="1224338" y="5729442"/>
                  <a:pt x="1226194" y="5772414"/>
                  <a:pt x="1212080" y="5759071"/>
                </a:cubicBezTo>
                <a:cubicBezTo>
                  <a:pt x="1204968" y="5752196"/>
                  <a:pt x="1182176" y="5699905"/>
                  <a:pt x="1192140" y="5692845"/>
                </a:cubicBezTo>
                <a:close/>
                <a:moveTo>
                  <a:pt x="875298" y="5632848"/>
                </a:moveTo>
                <a:cubicBezTo>
                  <a:pt x="862269" y="5635021"/>
                  <a:pt x="883810" y="5667888"/>
                  <a:pt x="883757" y="5670976"/>
                </a:cubicBezTo>
                <a:cubicBezTo>
                  <a:pt x="883056" y="5678188"/>
                  <a:pt x="885273" y="5681546"/>
                  <a:pt x="890818" y="5680940"/>
                </a:cubicBezTo>
                <a:cubicBezTo>
                  <a:pt x="894417" y="5674707"/>
                  <a:pt x="888326" y="5630673"/>
                  <a:pt x="875298" y="5632848"/>
                </a:cubicBezTo>
                <a:close/>
                <a:moveTo>
                  <a:pt x="1177706" y="5596453"/>
                </a:moveTo>
                <a:cubicBezTo>
                  <a:pt x="1180646" y="5597517"/>
                  <a:pt x="1184806" y="5602385"/>
                  <a:pt x="1190486" y="5612937"/>
                </a:cubicBezTo>
                <a:cubicBezTo>
                  <a:pt x="1204616" y="5639447"/>
                  <a:pt x="1190186" y="5680637"/>
                  <a:pt x="1175902" y="5638799"/>
                </a:cubicBezTo>
                <a:cubicBezTo>
                  <a:pt x="1171028" y="5624299"/>
                  <a:pt x="1168886" y="5593260"/>
                  <a:pt x="1177706" y="5596453"/>
                </a:cubicBezTo>
                <a:close/>
                <a:moveTo>
                  <a:pt x="786847" y="5524997"/>
                </a:moveTo>
                <a:cubicBezTo>
                  <a:pt x="784066" y="5526326"/>
                  <a:pt x="781059" y="5529396"/>
                  <a:pt x="777870" y="5534696"/>
                </a:cubicBezTo>
                <a:cubicBezTo>
                  <a:pt x="773260" y="5542079"/>
                  <a:pt x="789643" y="5580279"/>
                  <a:pt x="798665" y="5584448"/>
                </a:cubicBezTo>
                <a:cubicBezTo>
                  <a:pt x="812502" y="5590620"/>
                  <a:pt x="808240" y="5535697"/>
                  <a:pt x="794478" y="5525738"/>
                </a:cubicBezTo>
                <a:cubicBezTo>
                  <a:pt x="792185" y="5524079"/>
                  <a:pt x="789628" y="5523668"/>
                  <a:pt x="786847" y="5524997"/>
                </a:cubicBezTo>
                <a:close/>
                <a:moveTo>
                  <a:pt x="1070052" y="5232699"/>
                </a:moveTo>
                <a:cubicBezTo>
                  <a:pt x="1073006" y="5231028"/>
                  <a:pt x="1076792" y="5232869"/>
                  <a:pt x="1079506" y="5241360"/>
                </a:cubicBezTo>
                <a:cubicBezTo>
                  <a:pt x="1085976" y="5258948"/>
                  <a:pt x="1086072" y="5270776"/>
                  <a:pt x="1099284" y="5285677"/>
                </a:cubicBezTo>
                <a:cubicBezTo>
                  <a:pt x="1115536" y="5303716"/>
                  <a:pt x="1109216" y="5319459"/>
                  <a:pt x="1107740" y="5341809"/>
                </a:cubicBezTo>
                <a:cubicBezTo>
                  <a:pt x="1107016" y="5353857"/>
                  <a:pt x="1107078" y="5381941"/>
                  <a:pt x="1124700" y="5383804"/>
                </a:cubicBezTo>
                <a:cubicBezTo>
                  <a:pt x="1140466" y="5385289"/>
                  <a:pt x="1127980" y="5407514"/>
                  <a:pt x="1129384" y="5417676"/>
                </a:cubicBezTo>
                <a:cubicBezTo>
                  <a:pt x="1132176" y="5442834"/>
                  <a:pt x="1177658" y="5486410"/>
                  <a:pt x="1162936" y="5510112"/>
                </a:cubicBezTo>
                <a:cubicBezTo>
                  <a:pt x="1153828" y="5525286"/>
                  <a:pt x="1166288" y="5550487"/>
                  <a:pt x="1171996" y="5571789"/>
                </a:cubicBezTo>
                <a:lnTo>
                  <a:pt x="1171478" y="5571489"/>
                </a:lnTo>
                <a:cubicBezTo>
                  <a:pt x="1173344" y="5578454"/>
                  <a:pt x="1153680" y="5583722"/>
                  <a:pt x="1151432" y="5578616"/>
                </a:cubicBezTo>
                <a:cubicBezTo>
                  <a:pt x="1125986" y="5521332"/>
                  <a:pt x="1119270" y="5458585"/>
                  <a:pt x="1102096" y="5397766"/>
                </a:cubicBezTo>
                <a:cubicBezTo>
                  <a:pt x="1091370" y="5359367"/>
                  <a:pt x="1081052" y="5320859"/>
                  <a:pt x="1072370" y="5281913"/>
                </a:cubicBezTo>
                <a:cubicBezTo>
                  <a:pt x="1070008" y="5269811"/>
                  <a:pt x="1067122" y="5257412"/>
                  <a:pt x="1065580" y="5245094"/>
                </a:cubicBezTo>
                <a:cubicBezTo>
                  <a:pt x="1064972" y="5239548"/>
                  <a:pt x="1067096" y="5234369"/>
                  <a:pt x="1070052" y="5232699"/>
                </a:cubicBezTo>
                <a:close/>
                <a:moveTo>
                  <a:pt x="612273" y="5147968"/>
                </a:moveTo>
                <a:cubicBezTo>
                  <a:pt x="608275" y="5148284"/>
                  <a:pt x="603302" y="5151950"/>
                  <a:pt x="597412" y="5161102"/>
                </a:cubicBezTo>
                <a:cubicBezTo>
                  <a:pt x="591387" y="5169741"/>
                  <a:pt x="604760" y="5181965"/>
                  <a:pt x="620327" y="5177792"/>
                </a:cubicBezTo>
                <a:cubicBezTo>
                  <a:pt x="627476" y="5176207"/>
                  <a:pt x="624266" y="5147020"/>
                  <a:pt x="612273" y="5147968"/>
                </a:cubicBezTo>
                <a:close/>
                <a:moveTo>
                  <a:pt x="574376" y="5006588"/>
                </a:moveTo>
                <a:cubicBezTo>
                  <a:pt x="572143" y="5006679"/>
                  <a:pt x="571129" y="5009751"/>
                  <a:pt x="573092" y="5017896"/>
                </a:cubicBezTo>
                <a:cubicBezTo>
                  <a:pt x="573589" y="5023030"/>
                  <a:pt x="575916" y="5026799"/>
                  <a:pt x="579771" y="5029716"/>
                </a:cubicBezTo>
                <a:cubicBezTo>
                  <a:pt x="598729" y="5032869"/>
                  <a:pt x="581075" y="5006317"/>
                  <a:pt x="574376" y="5006588"/>
                </a:cubicBezTo>
                <a:close/>
                <a:moveTo>
                  <a:pt x="573964" y="4944881"/>
                </a:moveTo>
                <a:cubicBezTo>
                  <a:pt x="563588" y="4941876"/>
                  <a:pt x="547085" y="4950332"/>
                  <a:pt x="550130" y="4961700"/>
                </a:cubicBezTo>
                <a:cubicBezTo>
                  <a:pt x="554711" y="4977158"/>
                  <a:pt x="585516" y="4967586"/>
                  <a:pt x="581345" y="4952019"/>
                </a:cubicBezTo>
                <a:cubicBezTo>
                  <a:pt x="580201" y="4948154"/>
                  <a:pt x="577424" y="4945880"/>
                  <a:pt x="573964" y="4944881"/>
                </a:cubicBezTo>
                <a:close/>
                <a:moveTo>
                  <a:pt x="542704" y="4874999"/>
                </a:moveTo>
                <a:cubicBezTo>
                  <a:pt x="539918" y="4874425"/>
                  <a:pt x="527789" y="4875041"/>
                  <a:pt x="533306" y="4897273"/>
                </a:cubicBezTo>
                <a:cubicBezTo>
                  <a:pt x="538825" y="4919503"/>
                  <a:pt x="549745" y="4914382"/>
                  <a:pt x="551765" y="4912086"/>
                </a:cubicBezTo>
                <a:lnTo>
                  <a:pt x="551656" y="4911676"/>
                </a:lnTo>
                <a:cubicBezTo>
                  <a:pt x="556213" y="4907380"/>
                  <a:pt x="548908" y="4876847"/>
                  <a:pt x="542704" y="4874999"/>
                </a:cubicBezTo>
                <a:close/>
                <a:moveTo>
                  <a:pt x="498062" y="4759190"/>
                </a:moveTo>
                <a:cubicBezTo>
                  <a:pt x="497712" y="4762797"/>
                  <a:pt x="497662" y="4765883"/>
                  <a:pt x="497201" y="4769079"/>
                </a:cubicBezTo>
                <a:cubicBezTo>
                  <a:pt x="494970" y="4777142"/>
                  <a:pt x="498826" y="4780062"/>
                  <a:pt x="508658" y="4777426"/>
                </a:cubicBezTo>
                <a:cubicBezTo>
                  <a:pt x="516243" y="4769688"/>
                  <a:pt x="499782" y="4757411"/>
                  <a:pt x="498062" y="4759190"/>
                </a:cubicBezTo>
                <a:close/>
                <a:moveTo>
                  <a:pt x="427481" y="4495780"/>
                </a:moveTo>
                <a:cubicBezTo>
                  <a:pt x="422756" y="4496168"/>
                  <a:pt x="428684" y="4518289"/>
                  <a:pt x="427914" y="4515420"/>
                </a:cubicBezTo>
                <a:cubicBezTo>
                  <a:pt x="427147" y="4512552"/>
                  <a:pt x="433484" y="4534564"/>
                  <a:pt x="437552" y="4531718"/>
                </a:cubicBezTo>
                <a:cubicBezTo>
                  <a:pt x="446095" y="4525917"/>
                  <a:pt x="437971" y="4495604"/>
                  <a:pt x="427481" y="4495780"/>
                </a:cubicBezTo>
                <a:close/>
                <a:moveTo>
                  <a:pt x="317913" y="1810780"/>
                </a:moveTo>
                <a:cubicBezTo>
                  <a:pt x="334387" y="1811635"/>
                  <a:pt x="344497" y="1880494"/>
                  <a:pt x="346423" y="1890956"/>
                </a:cubicBezTo>
                <a:cubicBezTo>
                  <a:pt x="385668" y="2132469"/>
                  <a:pt x="434557" y="2372275"/>
                  <a:pt x="487132" y="2611093"/>
                </a:cubicBezTo>
                <a:cubicBezTo>
                  <a:pt x="527895" y="2795998"/>
                  <a:pt x="578660" y="2982172"/>
                  <a:pt x="595633" y="3171696"/>
                </a:cubicBezTo>
                <a:cubicBezTo>
                  <a:pt x="597295" y="3191009"/>
                  <a:pt x="593552" y="3213088"/>
                  <a:pt x="597783" y="3232152"/>
                </a:cubicBezTo>
                <a:cubicBezTo>
                  <a:pt x="600445" y="3243733"/>
                  <a:pt x="609554" y="3253146"/>
                  <a:pt x="613857" y="3264287"/>
                </a:cubicBezTo>
                <a:cubicBezTo>
                  <a:pt x="632494" y="3314179"/>
                  <a:pt x="643156" y="3367084"/>
                  <a:pt x="654719" y="3418430"/>
                </a:cubicBezTo>
                <a:cubicBezTo>
                  <a:pt x="665925" y="3466799"/>
                  <a:pt x="676309" y="3515388"/>
                  <a:pt x="684646" y="3564526"/>
                </a:cubicBezTo>
                <a:cubicBezTo>
                  <a:pt x="688057" y="3583809"/>
                  <a:pt x="697109" y="3614315"/>
                  <a:pt x="689728" y="3634293"/>
                </a:cubicBezTo>
                <a:cubicBezTo>
                  <a:pt x="682050" y="3654792"/>
                  <a:pt x="714388" y="3693548"/>
                  <a:pt x="720864" y="3717719"/>
                </a:cubicBezTo>
                <a:cubicBezTo>
                  <a:pt x="727450" y="3742296"/>
                  <a:pt x="731278" y="3768055"/>
                  <a:pt x="736636" y="3792964"/>
                </a:cubicBezTo>
                <a:cubicBezTo>
                  <a:pt x="751770" y="3860917"/>
                  <a:pt x="767613" y="3928240"/>
                  <a:pt x="783568" y="3995973"/>
                </a:cubicBezTo>
                <a:cubicBezTo>
                  <a:pt x="796857" y="4052126"/>
                  <a:pt x="809326" y="4108499"/>
                  <a:pt x="824965" y="4163583"/>
                </a:cubicBezTo>
                <a:cubicBezTo>
                  <a:pt x="833938" y="4195427"/>
                  <a:pt x="841789" y="4228011"/>
                  <a:pt x="849122" y="4260293"/>
                </a:cubicBezTo>
                <a:cubicBezTo>
                  <a:pt x="853901" y="4281405"/>
                  <a:pt x="859828" y="4303528"/>
                  <a:pt x="861740" y="4325408"/>
                </a:cubicBezTo>
                <a:cubicBezTo>
                  <a:pt x="863235" y="4340815"/>
                  <a:pt x="882859" y="4394392"/>
                  <a:pt x="886282" y="4402256"/>
                </a:cubicBezTo>
                <a:cubicBezTo>
                  <a:pt x="904832" y="4446901"/>
                  <a:pt x="919804" y="4492944"/>
                  <a:pt x="933027" y="4539015"/>
                </a:cubicBezTo>
                <a:cubicBezTo>
                  <a:pt x="944164" y="4577305"/>
                  <a:pt x="944286" y="4633474"/>
                  <a:pt x="965524" y="4666860"/>
                </a:cubicBezTo>
                <a:cubicBezTo>
                  <a:pt x="976720" y="4684058"/>
                  <a:pt x="966672" y="4710460"/>
                  <a:pt x="976664" y="4729736"/>
                </a:cubicBezTo>
                <a:cubicBezTo>
                  <a:pt x="988466" y="4752479"/>
                  <a:pt x="996712" y="4771783"/>
                  <a:pt x="1001470" y="4797732"/>
                </a:cubicBezTo>
                <a:cubicBezTo>
                  <a:pt x="1005842" y="4818954"/>
                  <a:pt x="1010758" y="4842225"/>
                  <a:pt x="1009172" y="4864163"/>
                </a:cubicBezTo>
                <a:cubicBezTo>
                  <a:pt x="1008180" y="4878481"/>
                  <a:pt x="1005882" y="4876461"/>
                  <a:pt x="998956" y="4886660"/>
                </a:cubicBezTo>
                <a:cubicBezTo>
                  <a:pt x="986490" y="4904048"/>
                  <a:pt x="999534" y="4915043"/>
                  <a:pt x="1007174" y="4928803"/>
                </a:cubicBezTo>
                <a:cubicBezTo>
                  <a:pt x="1020096" y="4950808"/>
                  <a:pt x="1020294" y="4981051"/>
                  <a:pt x="1026880" y="5005630"/>
                </a:cubicBezTo>
                <a:cubicBezTo>
                  <a:pt x="1036622" y="5040342"/>
                  <a:pt x="1071540" y="5067428"/>
                  <a:pt x="1047740" y="5108053"/>
                </a:cubicBezTo>
                <a:lnTo>
                  <a:pt x="1046702" y="5107453"/>
                </a:lnTo>
                <a:cubicBezTo>
                  <a:pt x="1035496" y="5126263"/>
                  <a:pt x="1018812" y="5088581"/>
                  <a:pt x="1017386" y="5083256"/>
                </a:cubicBezTo>
                <a:cubicBezTo>
                  <a:pt x="931816" y="4827813"/>
                  <a:pt x="873854" y="4562336"/>
                  <a:pt x="811223" y="4300745"/>
                </a:cubicBezTo>
                <a:cubicBezTo>
                  <a:pt x="727673" y="3951237"/>
                  <a:pt x="653763" y="3600024"/>
                  <a:pt x="583129" y="3247931"/>
                </a:cubicBezTo>
                <a:cubicBezTo>
                  <a:pt x="579340" y="3230507"/>
                  <a:pt x="589358" y="3202356"/>
                  <a:pt x="582430" y="3187966"/>
                </a:cubicBezTo>
                <a:cubicBezTo>
                  <a:pt x="579116" y="3180513"/>
                  <a:pt x="574631" y="3176885"/>
                  <a:pt x="571836" y="3169730"/>
                </a:cubicBezTo>
                <a:cubicBezTo>
                  <a:pt x="563860" y="3148157"/>
                  <a:pt x="558232" y="3125516"/>
                  <a:pt x="552305" y="3103394"/>
                </a:cubicBezTo>
                <a:cubicBezTo>
                  <a:pt x="532874" y="3030884"/>
                  <a:pt x="516015" y="2958125"/>
                  <a:pt x="499454" y="2884848"/>
                </a:cubicBezTo>
                <a:cubicBezTo>
                  <a:pt x="472397" y="2762570"/>
                  <a:pt x="453344" y="2639027"/>
                  <a:pt x="429675" y="2516282"/>
                </a:cubicBezTo>
                <a:cubicBezTo>
                  <a:pt x="406554" y="2395584"/>
                  <a:pt x="381797" y="2275327"/>
                  <a:pt x="358266" y="2154737"/>
                </a:cubicBezTo>
                <a:cubicBezTo>
                  <a:pt x="345649" y="2089625"/>
                  <a:pt x="334370" y="2024589"/>
                  <a:pt x="322981" y="1959145"/>
                </a:cubicBezTo>
                <a:cubicBezTo>
                  <a:pt x="320258" y="1944069"/>
                  <a:pt x="297833" y="1809574"/>
                  <a:pt x="317913" y="1810780"/>
                </a:cubicBezTo>
                <a:close/>
                <a:moveTo>
                  <a:pt x="170063" y="1597504"/>
                </a:moveTo>
                <a:cubicBezTo>
                  <a:pt x="171692" y="1597410"/>
                  <a:pt x="173126" y="1598975"/>
                  <a:pt x="173991" y="1603023"/>
                </a:cubicBezTo>
                <a:lnTo>
                  <a:pt x="173172" y="1603243"/>
                </a:lnTo>
                <a:cubicBezTo>
                  <a:pt x="184069" y="1645548"/>
                  <a:pt x="179644" y="1694591"/>
                  <a:pt x="183988" y="1738653"/>
                </a:cubicBezTo>
                <a:cubicBezTo>
                  <a:pt x="189217" y="1792575"/>
                  <a:pt x="200180" y="1844962"/>
                  <a:pt x="206937" y="1898035"/>
                </a:cubicBezTo>
                <a:cubicBezTo>
                  <a:pt x="212647" y="1943925"/>
                  <a:pt x="221115" y="1988637"/>
                  <a:pt x="227645" y="2034307"/>
                </a:cubicBezTo>
                <a:cubicBezTo>
                  <a:pt x="230894" y="2056268"/>
                  <a:pt x="227961" y="2071543"/>
                  <a:pt x="225118" y="2092064"/>
                </a:cubicBezTo>
                <a:cubicBezTo>
                  <a:pt x="223927" y="2100725"/>
                  <a:pt x="232039" y="2099869"/>
                  <a:pt x="236334" y="2104426"/>
                </a:cubicBezTo>
                <a:cubicBezTo>
                  <a:pt x="244924" y="2113541"/>
                  <a:pt x="246226" y="2129876"/>
                  <a:pt x="247143" y="2141485"/>
                </a:cubicBezTo>
                <a:cubicBezTo>
                  <a:pt x="257727" y="2244904"/>
                  <a:pt x="287959" y="2347890"/>
                  <a:pt x="307778" y="2449714"/>
                </a:cubicBezTo>
                <a:cubicBezTo>
                  <a:pt x="312974" y="2477300"/>
                  <a:pt x="319508" y="2504967"/>
                  <a:pt x="320909" y="2533131"/>
                </a:cubicBezTo>
                <a:cubicBezTo>
                  <a:pt x="322031" y="2556980"/>
                  <a:pt x="330745" y="2579671"/>
                  <a:pt x="333505" y="2603081"/>
                </a:cubicBezTo>
                <a:cubicBezTo>
                  <a:pt x="335994" y="2628759"/>
                  <a:pt x="317763" y="2621350"/>
                  <a:pt x="312904" y="2601577"/>
                </a:cubicBezTo>
                <a:cubicBezTo>
                  <a:pt x="308924" y="2585080"/>
                  <a:pt x="295536" y="2584276"/>
                  <a:pt x="288036" y="2572675"/>
                </a:cubicBezTo>
                <a:cubicBezTo>
                  <a:pt x="280236" y="2561593"/>
                  <a:pt x="278634" y="2545776"/>
                  <a:pt x="276049" y="2532857"/>
                </a:cubicBezTo>
                <a:cubicBezTo>
                  <a:pt x="267254" y="2486916"/>
                  <a:pt x="266101" y="2436733"/>
                  <a:pt x="248700" y="2393096"/>
                </a:cubicBezTo>
                <a:cubicBezTo>
                  <a:pt x="234864" y="2359483"/>
                  <a:pt x="229790" y="2320886"/>
                  <a:pt x="225896" y="2285047"/>
                </a:cubicBezTo>
                <a:cubicBezTo>
                  <a:pt x="224181" y="2268822"/>
                  <a:pt x="222660" y="2251667"/>
                  <a:pt x="223515" y="2235192"/>
                </a:cubicBezTo>
                <a:cubicBezTo>
                  <a:pt x="224508" y="2220876"/>
                  <a:pt x="233562" y="2208790"/>
                  <a:pt x="229611" y="2194041"/>
                </a:cubicBezTo>
                <a:cubicBezTo>
                  <a:pt x="225190" y="2175906"/>
                  <a:pt x="199994" y="2145777"/>
                  <a:pt x="209641" y="2126068"/>
                </a:cubicBezTo>
                <a:cubicBezTo>
                  <a:pt x="217869" y="2107618"/>
                  <a:pt x="205591" y="2074902"/>
                  <a:pt x="201690" y="2057068"/>
                </a:cubicBezTo>
                <a:cubicBezTo>
                  <a:pt x="188152" y="1998347"/>
                  <a:pt x="176661" y="1939078"/>
                  <a:pt x="169377" y="1879120"/>
                </a:cubicBezTo>
                <a:cubicBezTo>
                  <a:pt x="162641" y="1821210"/>
                  <a:pt x="169455" y="1761428"/>
                  <a:pt x="166926" y="1702831"/>
                </a:cubicBezTo>
                <a:cubicBezTo>
                  <a:pt x="165945" y="1681140"/>
                  <a:pt x="165072" y="1659859"/>
                  <a:pt x="162861" y="1638497"/>
                </a:cubicBezTo>
                <a:cubicBezTo>
                  <a:pt x="162142" y="1632542"/>
                  <a:pt x="161835" y="1626479"/>
                  <a:pt x="160299" y="1620742"/>
                </a:cubicBezTo>
                <a:cubicBezTo>
                  <a:pt x="159131" y="1615567"/>
                  <a:pt x="161689" y="1607089"/>
                  <a:pt x="164971" y="1601927"/>
                </a:cubicBezTo>
                <a:cubicBezTo>
                  <a:pt x="166611" y="1599347"/>
                  <a:pt x="168434" y="1597597"/>
                  <a:pt x="170063" y="1597504"/>
                </a:cubicBezTo>
                <a:close/>
                <a:moveTo>
                  <a:pt x="18869" y="1418196"/>
                </a:moveTo>
                <a:cubicBezTo>
                  <a:pt x="11686" y="1420065"/>
                  <a:pt x="6052" y="1426075"/>
                  <a:pt x="8316" y="1435348"/>
                </a:cubicBezTo>
                <a:cubicBezTo>
                  <a:pt x="14383" y="1459627"/>
                  <a:pt x="46459" y="1440056"/>
                  <a:pt x="38711" y="1425886"/>
                </a:cubicBezTo>
                <a:cubicBezTo>
                  <a:pt x="34783" y="1418596"/>
                  <a:pt x="26052" y="1416325"/>
                  <a:pt x="18869" y="1418196"/>
                </a:cubicBezTo>
                <a:close/>
                <a:moveTo>
                  <a:pt x="701779" y="1103321"/>
                </a:moveTo>
                <a:cubicBezTo>
                  <a:pt x="689790" y="1106094"/>
                  <a:pt x="700380" y="1142335"/>
                  <a:pt x="700328" y="1145421"/>
                </a:cubicBezTo>
                <a:cubicBezTo>
                  <a:pt x="699626" y="1152635"/>
                  <a:pt x="701952" y="1156401"/>
                  <a:pt x="707497" y="1155794"/>
                </a:cubicBezTo>
                <a:cubicBezTo>
                  <a:pt x="711096" y="1149562"/>
                  <a:pt x="713360" y="1100656"/>
                  <a:pt x="701779" y="1103321"/>
                </a:cubicBezTo>
                <a:close/>
                <a:moveTo>
                  <a:pt x="304007" y="1057543"/>
                </a:moveTo>
                <a:cubicBezTo>
                  <a:pt x="305724" y="1055764"/>
                  <a:pt x="326293" y="1073526"/>
                  <a:pt x="327515" y="1091201"/>
                </a:cubicBezTo>
                <a:cubicBezTo>
                  <a:pt x="328263" y="1098903"/>
                  <a:pt x="315680" y="1109299"/>
                  <a:pt x="311532" y="1113484"/>
                </a:cubicBezTo>
                <a:cubicBezTo>
                  <a:pt x="297860" y="1126368"/>
                  <a:pt x="298140" y="1063506"/>
                  <a:pt x="304007" y="1057543"/>
                </a:cubicBezTo>
                <a:close/>
                <a:moveTo>
                  <a:pt x="4419601" y="1035737"/>
                </a:moveTo>
                <a:lnTo>
                  <a:pt x="4415611" y="1038071"/>
                </a:lnTo>
                <a:cubicBezTo>
                  <a:pt x="4408193" y="1047619"/>
                  <a:pt x="4414401" y="1067759"/>
                  <a:pt x="4419247" y="1080057"/>
                </a:cubicBezTo>
                <a:lnTo>
                  <a:pt x="4419601" y="1080890"/>
                </a:lnTo>
                <a:close/>
                <a:moveTo>
                  <a:pt x="698005" y="1021540"/>
                </a:moveTo>
                <a:cubicBezTo>
                  <a:pt x="695201" y="1019876"/>
                  <a:pt x="691860" y="1021238"/>
                  <a:pt x="688057" y="1027525"/>
                </a:cubicBezTo>
                <a:cubicBezTo>
                  <a:pt x="678950" y="1042699"/>
                  <a:pt x="700417" y="1083488"/>
                  <a:pt x="706927" y="1066817"/>
                </a:cubicBezTo>
                <a:cubicBezTo>
                  <a:pt x="710033" y="1058739"/>
                  <a:pt x="706422" y="1026528"/>
                  <a:pt x="698005" y="1021540"/>
                </a:cubicBezTo>
                <a:close/>
                <a:moveTo>
                  <a:pt x="692416" y="950398"/>
                </a:moveTo>
                <a:cubicBezTo>
                  <a:pt x="689666" y="958159"/>
                  <a:pt x="689295" y="966601"/>
                  <a:pt x="691491" y="974795"/>
                </a:cubicBezTo>
                <a:cubicBezTo>
                  <a:pt x="691226" y="983646"/>
                  <a:pt x="693422" y="991839"/>
                  <a:pt x="698376" y="998854"/>
                </a:cubicBezTo>
                <a:cubicBezTo>
                  <a:pt x="708296" y="1001466"/>
                  <a:pt x="701589" y="945305"/>
                  <a:pt x="692416" y="950398"/>
                </a:cubicBezTo>
                <a:close/>
                <a:moveTo>
                  <a:pt x="590771" y="888941"/>
                </a:moveTo>
                <a:cubicBezTo>
                  <a:pt x="577902" y="888437"/>
                  <a:pt x="586832" y="954539"/>
                  <a:pt x="586781" y="957626"/>
                </a:cubicBezTo>
                <a:lnTo>
                  <a:pt x="587191" y="957516"/>
                </a:lnTo>
                <a:cubicBezTo>
                  <a:pt x="586188" y="965249"/>
                  <a:pt x="588816" y="968498"/>
                  <a:pt x="594360" y="967890"/>
                </a:cubicBezTo>
                <a:cubicBezTo>
                  <a:pt x="597250" y="962286"/>
                  <a:pt x="603528" y="889035"/>
                  <a:pt x="590771" y="888941"/>
                </a:cubicBezTo>
                <a:close/>
                <a:moveTo>
                  <a:pt x="200890" y="800109"/>
                </a:moveTo>
                <a:cubicBezTo>
                  <a:pt x="193159" y="800753"/>
                  <a:pt x="183774" y="805463"/>
                  <a:pt x="181378" y="812912"/>
                </a:cubicBezTo>
                <a:cubicBezTo>
                  <a:pt x="172939" y="837126"/>
                  <a:pt x="204613" y="824247"/>
                  <a:pt x="210473" y="811702"/>
                </a:cubicBezTo>
                <a:cubicBezTo>
                  <a:pt x="214698" y="802885"/>
                  <a:pt x="208620" y="799465"/>
                  <a:pt x="200890" y="800109"/>
                </a:cubicBezTo>
                <a:close/>
                <a:moveTo>
                  <a:pt x="760653" y="589713"/>
                </a:moveTo>
                <a:cubicBezTo>
                  <a:pt x="758926" y="588920"/>
                  <a:pt x="756592" y="589737"/>
                  <a:pt x="753898" y="593203"/>
                </a:cubicBezTo>
                <a:cubicBezTo>
                  <a:pt x="752996" y="594761"/>
                  <a:pt x="745508" y="614332"/>
                  <a:pt x="753292" y="612246"/>
                </a:cubicBezTo>
                <a:cubicBezTo>
                  <a:pt x="765582" y="608953"/>
                  <a:pt x="765838" y="592089"/>
                  <a:pt x="760653" y="589713"/>
                </a:cubicBezTo>
                <a:close/>
                <a:moveTo>
                  <a:pt x="753814" y="536542"/>
                </a:moveTo>
                <a:cubicBezTo>
                  <a:pt x="751760" y="536475"/>
                  <a:pt x="750645" y="540507"/>
                  <a:pt x="751962" y="551570"/>
                </a:cubicBezTo>
                <a:cubicBezTo>
                  <a:pt x="751560" y="558264"/>
                  <a:pt x="753505" y="563889"/>
                  <a:pt x="757390" y="568556"/>
                </a:cubicBezTo>
                <a:cubicBezTo>
                  <a:pt x="774609" y="573821"/>
                  <a:pt x="759981" y="536742"/>
                  <a:pt x="753814" y="536542"/>
                </a:cubicBezTo>
                <a:close/>
                <a:moveTo>
                  <a:pt x="4131775" y="0"/>
                </a:moveTo>
                <a:lnTo>
                  <a:pt x="3949629" y="0"/>
                </a:lnTo>
                <a:lnTo>
                  <a:pt x="3949447" y="6941"/>
                </a:lnTo>
                <a:cubicBezTo>
                  <a:pt x="3948665" y="32561"/>
                  <a:pt x="3945683" y="114279"/>
                  <a:pt x="3944999" y="121763"/>
                </a:cubicBezTo>
                <a:cubicBezTo>
                  <a:pt x="3938459" y="179277"/>
                  <a:pt x="3925711" y="234943"/>
                  <a:pt x="3923925" y="293819"/>
                </a:cubicBezTo>
                <a:cubicBezTo>
                  <a:pt x="3922429" y="345590"/>
                  <a:pt x="3917107" y="396192"/>
                  <a:pt x="3913343" y="447694"/>
                </a:cubicBezTo>
                <a:cubicBezTo>
                  <a:pt x="3905499" y="556052"/>
                  <a:pt x="3892367" y="656168"/>
                  <a:pt x="3888535" y="764767"/>
                </a:cubicBezTo>
                <a:cubicBezTo>
                  <a:pt x="3885223" y="849079"/>
                  <a:pt x="3875873" y="935447"/>
                  <a:pt x="3885177" y="1017695"/>
                </a:cubicBezTo>
                <a:cubicBezTo>
                  <a:pt x="3893157" y="1088442"/>
                  <a:pt x="3878607" y="1165228"/>
                  <a:pt x="3877955" y="1236533"/>
                </a:cubicBezTo>
                <a:cubicBezTo>
                  <a:pt x="3877517" y="1259482"/>
                  <a:pt x="3891449" y="1396690"/>
                  <a:pt x="3893901" y="1414034"/>
                </a:cubicBezTo>
                <a:cubicBezTo>
                  <a:pt x="3900601" y="1463613"/>
                  <a:pt x="3902683" y="1513986"/>
                  <a:pt x="3909789" y="1563454"/>
                </a:cubicBezTo>
                <a:cubicBezTo>
                  <a:pt x="3913617" y="1589212"/>
                  <a:pt x="3918267" y="1614750"/>
                  <a:pt x="3921163" y="1640318"/>
                </a:cubicBezTo>
                <a:cubicBezTo>
                  <a:pt x="3921853" y="1644525"/>
                  <a:pt x="3931327" y="1663500"/>
                  <a:pt x="3915285" y="1657699"/>
                </a:cubicBezTo>
                <a:cubicBezTo>
                  <a:pt x="3865923" y="1640630"/>
                  <a:pt x="3851885" y="1527598"/>
                  <a:pt x="3839105" y="1465162"/>
                </a:cubicBezTo>
                <a:cubicBezTo>
                  <a:pt x="3822507" y="1383551"/>
                  <a:pt x="3824315" y="1295252"/>
                  <a:pt x="3819627" y="1212207"/>
                </a:cubicBezTo>
                <a:cubicBezTo>
                  <a:pt x="3815155" y="1129979"/>
                  <a:pt x="3811205" y="1048053"/>
                  <a:pt x="3796465" y="966823"/>
                </a:cubicBezTo>
                <a:cubicBezTo>
                  <a:pt x="3774933" y="848774"/>
                  <a:pt x="3747445" y="731442"/>
                  <a:pt x="3721707" y="614081"/>
                </a:cubicBezTo>
                <a:cubicBezTo>
                  <a:pt x="3708439" y="553091"/>
                  <a:pt x="3689865" y="488695"/>
                  <a:pt x="3688807" y="425753"/>
                </a:cubicBezTo>
                <a:cubicBezTo>
                  <a:pt x="3688445" y="398187"/>
                  <a:pt x="3681967" y="349430"/>
                  <a:pt x="3696283" y="325836"/>
                </a:cubicBezTo>
                <a:cubicBezTo>
                  <a:pt x="3710275" y="302782"/>
                  <a:pt x="3703923" y="160754"/>
                  <a:pt x="3696209" y="37747"/>
                </a:cubicBezTo>
                <a:lnTo>
                  <a:pt x="3693737" y="0"/>
                </a:lnTo>
                <a:lnTo>
                  <a:pt x="3029474" y="0"/>
                </a:lnTo>
                <a:lnTo>
                  <a:pt x="2847328" y="0"/>
                </a:lnTo>
                <a:lnTo>
                  <a:pt x="2591436" y="0"/>
                </a:lnTo>
                <a:lnTo>
                  <a:pt x="2180435" y="0"/>
                </a:lnTo>
                <a:lnTo>
                  <a:pt x="1584925" y="0"/>
                </a:lnTo>
                <a:lnTo>
                  <a:pt x="1498312" y="0"/>
                </a:lnTo>
                <a:lnTo>
                  <a:pt x="1078134" y="0"/>
                </a:lnTo>
                <a:lnTo>
                  <a:pt x="1057660" y="69990"/>
                </a:lnTo>
                <a:cubicBezTo>
                  <a:pt x="1050156" y="102407"/>
                  <a:pt x="1043194" y="135008"/>
                  <a:pt x="1033218" y="165781"/>
                </a:cubicBezTo>
                <a:cubicBezTo>
                  <a:pt x="1023418" y="194751"/>
                  <a:pt x="991374" y="198067"/>
                  <a:pt x="981576" y="227040"/>
                </a:cubicBezTo>
                <a:cubicBezTo>
                  <a:pt x="970684" y="258496"/>
                  <a:pt x="956848" y="383828"/>
                  <a:pt x="921646" y="395016"/>
                </a:cubicBezTo>
                <a:cubicBezTo>
                  <a:pt x="911105" y="398279"/>
                  <a:pt x="897270" y="297488"/>
                  <a:pt x="828358" y="310683"/>
                </a:cubicBezTo>
                <a:cubicBezTo>
                  <a:pt x="797085" y="316868"/>
                  <a:pt x="794144" y="325558"/>
                  <a:pt x="790110" y="354741"/>
                </a:cubicBezTo>
                <a:cubicBezTo>
                  <a:pt x="786563" y="382475"/>
                  <a:pt x="773647" y="409646"/>
                  <a:pt x="772368" y="437650"/>
                </a:cubicBezTo>
                <a:cubicBezTo>
                  <a:pt x="769682" y="498084"/>
                  <a:pt x="802629" y="475205"/>
                  <a:pt x="804056" y="480531"/>
                </a:cubicBezTo>
                <a:cubicBezTo>
                  <a:pt x="811031" y="509836"/>
                  <a:pt x="783424" y="544455"/>
                  <a:pt x="791167" y="576628"/>
                </a:cubicBezTo>
                <a:cubicBezTo>
                  <a:pt x="797703" y="604296"/>
                  <a:pt x="769101" y="628644"/>
                  <a:pt x="786755" y="656844"/>
                </a:cubicBezTo>
                <a:cubicBezTo>
                  <a:pt x="790889" y="664079"/>
                  <a:pt x="799623" y="657346"/>
                  <a:pt x="803047" y="665210"/>
                </a:cubicBezTo>
                <a:cubicBezTo>
                  <a:pt x="810115" y="681759"/>
                  <a:pt x="800787" y="738704"/>
                  <a:pt x="795258" y="752479"/>
                </a:cubicBezTo>
                <a:cubicBezTo>
                  <a:pt x="791688" y="760462"/>
                  <a:pt x="786452" y="791720"/>
                  <a:pt x="775853" y="791487"/>
                </a:cubicBezTo>
                <a:cubicBezTo>
                  <a:pt x="768339" y="791305"/>
                  <a:pt x="762919" y="713724"/>
                  <a:pt x="756568" y="703132"/>
                </a:cubicBezTo>
                <a:cubicBezTo>
                  <a:pt x="748410" y="689073"/>
                  <a:pt x="746408" y="729124"/>
                  <a:pt x="747286" y="732401"/>
                </a:cubicBezTo>
                <a:cubicBezTo>
                  <a:pt x="753245" y="756272"/>
                  <a:pt x="736802" y="781755"/>
                  <a:pt x="722069" y="798873"/>
                </a:cubicBezTo>
                <a:cubicBezTo>
                  <a:pt x="713094" y="809620"/>
                  <a:pt x="710029" y="804734"/>
                  <a:pt x="711681" y="792876"/>
                </a:cubicBezTo>
                <a:cubicBezTo>
                  <a:pt x="714765" y="768339"/>
                  <a:pt x="697372" y="798466"/>
                  <a:pt x="695850" y="805898"/>
                </a:cubicBezTo>
                <a:cubicBezTo>
                  <a:pt x="694029" y="813851"/>
                  <a:pt x="687417" y="903877"/>
                  <a:pt x="703723" y="900825"/>
                </a:cubicBezTo>
                <a:cubicBezTo>
                  <a:pt x="713774" y="899010"/>
                  <a:pt x="708875" y="821729"/>
                  <a:pt x="720541" y="824310"/>
                </a:cubicBezTo>
                <a:cubicBezTo>
                  <a:pt x="736337" y="827542"/>
                  <a:pt x="729694" y="915820"/>
                  <a:pt x="730089" y="927128"/>
                </a:cubicBezTo>
                <a:cubicBezTo>
                  <a:pt x="731315" y="969391"/>
                  <a:pt x="736747" y="1010964"/>
                  <a:pt x="738900" y="1053416"/>
                </a:cubicBezTo>
                <a:cubicBezTo>
                  <a:pt x="743986" y="1147773"/>
                  <a:pt x="755657" y="1242120"/>
                  <a:pt x="757353" y="1336943"/>
                </a:cubicBezTo>
                <a:cubicBezTo>
                  <a:pt x="758249" y="1377977"/>
                  <a:pt x="750922" y="1419456"/>
                  <a:pt x="753978" y="1460351"/>
                </a:cubicBezTo>
                <a:cubicBezTo>
                  <a:pt x="756584" y="1493022"/>
                  <a:pt x="754306" y="1528757"/>
                  <a:pt x="732126" y="1555775"/>
                </a:cubicBezTo>
                <a:cubicBezTo>
                  <a:pt x="723262" y="1566933"/>
                  <a:pt x="711191" y="1571045"/>
                  <a:pt x="702765" y="1583841"/>
                </a:cubicBezTo>
                <a:cubicBezTo>
                  <a:pt x="690330" y="1602978"/>
                  <a:pt x="683939" y="1626645"/>
                  <a:pt x="674620" y="1647583"/>
                </a:cubicBezTo>
                <a:cubicBezTo>
                  <a:pt x="667180" y="1664065"/>
                  <a:pt x="659523" y="1679729"/>
                  <a:pt x="654572" y="1697302"/>
                </a:cubicBezTo>
                <a:cubicBezTo>
                  <a:pt x="652041" y="1705884"/>
                  <a:pt x="648790" y="1751101"/>
                  <a:pt x="638550" y="1753845"/>
                </a:cubicBezTo>
                <a:cubicBezTo>
                  <a:pt x="637730" y="1754065"/>
                  <a:pt x="627476" y="1792815"/>
                  <a:pt x="616517" y="1789605"/>
                </a:cubicBezTo>
                <a:cubicBezTo>
                  <a:pt x="605667" y="1786805"/>
                  <a:pt x="594633" y="1742341"/>
                  <a:pt x="591611" y="1727783"/>
                </a:cubicBezTo>
                <a:cubicBezTo>
                  <a:pt x="565417" y="1595616"/>
                  <a:pt x="542623" y="1200849"/>
                  <a:pt x="533073" y="1165208"/>
                </a:cubicBezTo>
                <a:cubicBezTo>
                  <a:pt x="527804" y="1145545"/>
                  <a:pt x="530538" y="1124615"/>
                  <a:pt x="531415" y="1103305"/>
                </a:cubicBezTo>
                <a:cubicBezTo>
                  <a:pt x="532122" y="1078087"/>
                  <a:pt x="529604" y="1050662"/>
                  <a:pt x="525740" y="1041159"/>
                </a:cubicBezTo>
                <a:cubicBezTo>
                  <a:pt x="516536" y="1019916"/>
                  <a:pt x="523249" y="990895"/>
                  <a:pt x="527513" y="969116"/>
                </a:cubicBezTo>
                <a:cubicBezTo>
                  <a:pt x="529874" y="956628"/>
                  <a:pt x="513936" y="902062"/>
                  <a:pt x="508203" y="836421"/>
                </a:cubicBezTo>
                <a:cubicBezTo>
                  <a:pt x="502388" y="772118"/>
                  <a:pt x="506778" y="696738"/>
                  <a:pt x="503253" y="652457"/>
                </a:cubicBezTo>
                <a:cubicBezTo>
                  <a:pt x="493662" y="534721"/>
                  <a:pt x="482143" y="406524"/>
                  <a:pt x="478632" y="393416"/>
                </a:cubicBezTo>
                <a:cubicBezTo>
                  <a:pt x="474379" y="379188"/>
                  <a:pt x="476789" y="363612"/>
                  <a:pt x="476338" y="348806"/>
                </a:cubicBezTo>
                <a:cubicBezTo>
                  <a:pt x="474848" y="290809"/>
                  <a:pt x="465545" y="233148"/>
                  <a:pt x="463236" y="175369"/>
                </a:cubicBezTo>
                <a:cubicBezTo>
                  <a:pt x="461689" y="138463"/>
                  <a:pt x="476513" y="90144"/>
                  <a:pt x="482767" y="48348"/>
                </a:cubicBezTo>
                <a:lnTo>
                  <a:pt x="482624" y="0"/>
                </a:lnTo>
                <a:lnTo>
                  <a:pt x="396011" y="0"/>
                </a:lnTo>
                <a:lnTo>
                  <a:pt x="395674" y="2977"/>
                </a:lnTo>
                <a:cubicBezTo>
                  <a:pt x="395940" y="9731"/>
                  <a:pt x="396849" y="14455"/>
                  <a:pt x="396849" y="14455"/>
                </a:cubicBezTo>
                <a:cubicBezTo>
                  <a:pt x="397507" y="108680"/>
                  <a:pt x="441485" y="197442"/>
                  <a:pt x="444935" y="292238"/>
                </a:cubicBezTo>
                <a:cubicBezTo>
                  <a:pt x="445932" y="327096"/>
                  <a:pt x="443609" y="372504"/>
                  <a:pt x="429661" y="405659"/>
                </a:cubicBezTo>
                <a:cubicBezTo>
                  <a:pt x="411465" y="449173"/>
                  <a:pt x="415362" y="509600"/>
                  <a:pt x="420743" y="554260"/>
                </a:cubicBezTo>
                <a:cubicBezTo>
                  <a:pt x="426014" y="598512"/>
                  <a:pt x="428388" y="641782"/>
                  <a:pt x="430161" y="686092"/>
                </a:cubicBezTo>
                <a:cubicBezTo>
                  <a:pt x="432083" y="739146"/>
                  <a:pt x="461510" y="788339"/>
                  <a:pt x="459635" y="841971"/>
                </a:cubicBezTo>
                <a:cubicBezTo>
                  <a:pt x="458686" y="871202"/>
                  <a:pt x="460387" y="923435"/>
                  <a:pt x="432299" y="941500"/>
                </a:cubicBezTo>
                <a:cubicBezTo>
                  <a:pt x="405736" y="958717"/>
                  <a:pt x="387440" y="874048"/>
                  <a:pt x="388301" y="864157"/>
                </a:cubicBezTo>
                <a:cubicBezTo>
                  <a:pt x="393185" y="811917"/>
                  <a:pt x="418399" y="788037"/>
                  <a:pt x="406649" y="762207"/>
                </a:cubicBezTo>
                <a:cubicBezTo>
                  <a:pt x="375998" y="695337"/>
                  <a:pt x="372179" y="700751"/>
                  <a:pt x="320715" y="705321"/>
                </a:cubicBezTo>
                <a:cubicBezTo>
                  <a:pt x="288264" y="708747"/>
                  <a:pt x="264918" y="764179"/>
                  <a:pt x="272186" y="810968"/>
                </a:cubicBezTo>
                <a:cubicBezTo>
                  <a:pt x="275515" y="831591"/>
                  <a:pt x="270697" y="844737"/>
                  <a:pt x="283149" y="863353"/>
                </a:cubicBezTo>
                <a:cubicBezTo>
                  <a:pt x="293274" y="878203"/>
                  <a:pt x="306569" y="891765"/>
                  <a:pt x="318523" y="905247"/>
                </a:cubicBezTo>
                <a:cubicBezTo>
                  <a:pt x="334253" y="922987"/>
                  <a:pt x="329715" y="989623"/>
                  <a:pt x="322775" y="1011241"/>
                </a:cubicBezTo>
                <a:cubicBezTo>
                  <a:pt x="311235" y="1046826"/>
                  <a:pt x="288921" y="1029095"/>
                  <a:pt x="280358" y="997141"/>
                </a:cubicBezTo>
                <a:cubicBezTo>
                  <a:pt x="272017" y="966006"/>
                  <a:pt x="277536" y="921060"/>
                  <a:pt x="275610" y="910599"/>
                </a:cubicBezTo>
                <a:cubicBezTo>
                  <a:pt x="270773" y="885989"/>
                  <a:pt x="258310" y="836201"/>
                  <a:pt x="226657" y="844243"/>
                </a:cubicBezTo>
                <a:cubicBezTo>
                  <a:pt x="197761" y="851107"/>
                  <a:pt x="175370" y="883891"/>
                  <a:pt x="169536" y="916189"/>
                </a:cubicBezTo>
                <a:cubicBezTo>
                  <a:pt x="161419" y="959637"/>
                  <a:pt x="190869" y="1003995"/>
                  <a:pt x="192422" y="1047486"/>
                </a:cubicBezTo>
                <a:cubicBezTo>
                  <a:pt x="194336" y="1093954"/>
                  <a:pt x="179382" y="1152846"/>
                  <a:pt x="170174" y="1198781"/>
                </a:cubicBezTo>
                <a:cubicBezTo>
                  <a:pt x="161349" y="1242858"/>
                  <a:pt x="140364" y="1285801"/>
                  <a:pt x="133915" y="1330559"/>
                </a:cubicBezTo>
                <a:cubicBezTo>
                  <a:pt x="126355" y="1382638"/>
                  <a:pt x="110025" y="1433119"/>
                  <a:pt x="113284" y="1486251"/>
                </a:cubicBezTo>
                <a:cubicBezTo>
                  <a:pt x="113680" y="1497560"/>
                  <a:pt x="110997" y="1515404"/>
                  <a:pt x="102321" y="1525630"/>
                </a:cubicBezTo>
                <a:cubicBezTo>
                  <a:pt x="97385" y="1531784"/>
                  <a:pt x="92503" y="1608612"/>
                  <a:pt x="82693" y="1606411"/>
                </a:cubicBezTo>
                <a:cubicBezTo>
                  <a:pt x="77119" y="1605271"/>
                  <a:pt x="80055" y="1639172"/>
                  <a:pt x="71716" y="1632623"/>
                </a:cubicBezTo>
                <a:cubicBezTo>
                  <a:pt x="61187" y="1624468"/>
                  <a:pt x="39164" y="1575046"/>
                  <a:pt x="36661" y="1560789"/>
                </a:cubicBezTo>
                <a:cubicBezTo>
                  <a:pt x="31215" y="1530635"/>
                  <a:pt x="51139" y="1491927"/>
                  <a:pt x="41160" y="1485817"/>
                </a:cubicBezTo>
                <a:cubicBezTo>
                  <a:pt x="13001" y="1469214"/>
                  <a:pt x="2249" y="1570009"/>
                  <a:pt x="1496" y="1580308"/>
                </a:cubicBezTo>
                <a:cubicBezTo>
                  <a:pt x="-2896" y="1631101"/>
                  <a:pt x="3801" y="1680677"/>
                  <a:pt x="3617" y="1730782"/>
                </a:cubicBezTo>
                <a:cubicBezTo>
                  <a:pt x="3486" y="1759795"/>
                  <a:pt x="-987" y="1787339"/>
                  <a:pt x="1261" y="1817033"/>
                </a:cubicBezTo>
                <a:cubicBezTo>
                  <a:pt x="12687" y="1982574"/>
                  <a:pt x="47223" y="2145878"/>
                  <a:pt x="63375" y="2311030"/>
                </a:cubicBezTo>
                <a:cubicBezTo>
                  <a:pt x="72637" y="2402950"/>
                  <a:pt x="85287" y="2494401"/>
                  <a:pt x="94439" y="2585912"/>
                </a:cubicBezTo>
                <a:cubicBezTo>
                  <a:pt x="96897" y="2609839"/>
                  <a:pt x="99058" y="2634287"/>
                  <a:pt x="96683" y="2658196"/>
                </a:cubicBezTo>
                <a:cubicBezTo>
                  <a:pt x="94849" y="2677567"/>
                  <a:pt x="91317" y="2693881"/>
                  <a:pt x="94019" y="2713794"/>
                </a:cubicBezTo>
                <a:cubicBezTo>
                  <a:pt x="101266" y="2765419"/>
                  <a:pt x="99060" y="2817820"/>
                  <a:pt x="107755" y="2869936"/>
                </a:cubicBezTo>
                <a:cubicBezTo>
                  <a:pt x="143496" y="3080335"/>
                  <a:pt x="172681" y="3292490"/>
                  <a:pt x="217243" y="3501404"/>
                </a:cubicBezTo>
                <a:cubicBezTo>
                  <a:pt x="238561" y="3600629"/>
                  <a:pt x="254876" y="3695927"/>
                  <a:pt x="287665" y="3792080"/>
                </a:cubicBezTo>
                <a:cubicBezTo>
                  <a:pt x="299126" y="3825015"/>
                  <a:pt x="309465" y="3858688"/>
                  <a:pt x="323381" y="3890963"/>
                </a:cubicBezTo>
                <a:cubicBezTo>
                  <a:pt x="324120" y="3892081"/>
                  <a:pt x="335403" y="3914524"/>
                  <a:pt x="336624" y="3907610"/>
                </a:cubicBezTo>
                <a:cubicBezTo>
                  <a:pt x="339798" y="3888319"/>
                  <a:pt x="330424" y="3863169"/>
                  <a:pt x="326823" y="3844815"/>
                </a:cubicBezTo>
                <a:cubicBezTo>
                  <a:pt x="316708" y="3793958"/>
                  <a:pt x="305774" y="3743322"/>
                  <a:pt x="297709" y="3691915"/>
                </a:cubicBezTo>
                <a:cubicBezTo>
                  <a:pt x="295645" y="3679296"/>
                  <a:pt x="276267" y="3603700"/>
                  <a:pt x="296121" y="3597501"/>
                </a:cubicBezTo>
                <a:cubicBezTo>
                  <a:pt x="310349" y="3593249"/>
                  <a:pt x="316086" y="3616300"/>
                  <a:pt x="318502" y="3625313"/>
                </a:cubicBezTo>
                <a:cubicBezTo>
                  <a:pt x="380201" y="3819536"/>
                  <a:pt x="409819" y="4026746"/>
                  <a:pt x="447541" y="4226514"/>
                </a:cubicBezTo>
                <a:cubicBezTo>
                  <a:pt x="460985" y="4297994"/>
                  <a:pt x="492894" y="4366283"/>
                  <a:pt x="513003" y="4436415"/>
                </a:cubicBezTo>
                <a:cubicBezTo>
                  <a:pt x="546856" y="4552920"/>
                  <a:pt x="575791" y="4670741"/>
                  <a:pt x="607294" y="4788315"/>
                </a:cubicBezTo>
                <a:cubicBezTo>
                  <a:pt x="626722" y="4860825"/>
                  <a:pt x="645033" y="4934072"/>
                  <a:pt x="673256" y="5003350"/>
                </a:cubicBezTo>
                <a:cubicBezTo>
                  <a:pt x="699641" y="5067409"/>
                  <a:pt x="706830" y="5140124"/>
                  <a:pt x="717948" y="5207835"/>
                </a:cubicBezTo>
                <a:cubicBezTo>
                  <a:pt x="721388" y="5228868"/>
                  <a:pt x="721229" y="5256133"/>
                  <a:pt x="731224" y="5275409"/>
                </a:cubicBezTo>
                <a:cubicBezTo>
                  <a:pt x="736537" y="5285402"/>
                  <a:pt x="745430" y="5275992"/>
                  <a:pt x="752922" y="5281011"/>
                </a:cubicBezTo>
                <a:cubicBezTo>
                  <a:pt x="785377" y="5302170"/>
                  <a:pt x="770708" y="5371961"/>
                  <a:pt x="765852" y="5401364"/>
                </a:cubicBezTo>
                <a:cubicBezTo>
                  <a:pt x="760966" y="5429018"/>
                  <a:pt x="757534" y="5481748"/>
                  <a:pt x="776659" y="5505604"/>
                </a:cubicBezTo>
                <a:cubicBezTo>
                  <a:pt x="788534" y="5520423"/>
                  <a:pt x="796867" y="5453207"/>
                  <a:pt x="800971" y="5458693"/>
                </a:cubicBezTo>
                <a:cubicBezTo>
                  <a:pt x="824889" y="5492241"/>
                  <a:pt x="831236" y="5545424"/>
                  <a:pt x="848029" y="5583514"/>
                </a:cubicBezTo>
                <a:cubicBezTo>
                  <a:pt x="851015" y="5589739"/>
                  <a:pt x="860308" y="5616229"/>
                  <a:pt x="869378" y="5617311"/>
                </a:cubicBezTo>
                <a:cubicBezTo>
                  <a:pt x="874433" y="5618151"/>
                  <a:pt x="866937" y="5563959"/>
                  <a:pt x="865730" y="5559452"/>
                </a:cubicBezTo>
                <a:cubicBezTo>
                  <a:pt x="855484" y="5513021"/>
                  <a:pt x="830111" y="5472400"/>
                  <a:pt x="823364" y="5425911"/>
                </a:cubicBezTo>
                <a:cubicBezTo>
                  <a:pt x="806314" y="5311490"/>
                  <a:pt x="768176" y="5197012"/>
                  <a:pt x="739958" y="5085144"/>
                </a:cubicBezTo>
                <a:cubicBezTo>
                  <a:pt x="691044" y="4892765"/>
                  <a:pt x="642241" y="4700795"/>
                  <a:pt x="595375" y="4507866"/>
                </a:cubicBezTo>
                <a:cubicBezTo>
                  <a:pt x="570420" y="4406540"/>
                  <a:pt x="548224" y="4304038"/>
                  <a:pt x="526137" y="4201943"/>
                </a:cubicBezTo>
                <a:cubicBezTo>
                  <a:pt x="501465" y="4086930"/>
                  <a:pt x="475456" y="3971838"/>
                  <a:pt x="451194" y="3856714"/>
                </a:cubicBezTo>
                <a:cubicBezTo>
                  <a:pt x="439134" y="3800232"/>
                  <a:pt x="416296" y="3733026"/>
                  <a:pt x="420352" y="3674421"/>
                </a:cubicBezTo>
                <a:cubicBezTo>
                  <a:pt x="421075" y="3662373"/>
                  <a:pt x="426307" y="3673704"/>
                  <a:pt x="427623" y="3678618"/>
                </a:cubicBezTo>
                <a:cubicBezTo>
                  <a:pt x="437524" y="3710652"/>
                  <a:pt x="446307" y="3743425"/>
                  <a:pt x="454978" y="3775790"/>
                </a:cubicBezTo>
                <a:cubicBezTo>
                  <a:pt x="487470" y="3897050"/>
                  <a:pt x="517912" y="4018858"/>
                  <a:pt x="548766" y="4140556"/>
                </a:cubicBezTo>
                <a:cubicBezTo>
                  <a:pt x="612555" y="4391738"/>
                  <a:pt x="676758" y="4642809"/>
                  <a:pt x="741777" y="4893661"/>
                </a:cubicBezTo>
                <a:cubicBezTo>
                  <a:pt x="783139" y="5052940"/>
                  <a:pt x="823980" y="5211916"/>
                  <a:pt x="868210" y="5370427"/>
                </a:cubicBezTo>
                <a:cubicBezTo>
                  <a:pt x="885633" y="5433814"/>
                  <a:pt x="908682" y="5495255"/>
                  <a:pt x="928864" y="5557465"/>
                </a:cubicBezTo>
                <a:cubicBezTo>
                  <a:pt x="948606" y="5618035"/>
                  <a:pt x="967018" y="5678964"/>
                  <a:pt x="984726" y="5740134"/>
                </a:cubicBezTo>
                <a:lnTo>
                  <a:pt x="1033778" y="5915023"/>
                </a:lnTo>
                <a:lnTo>
                  <a:pt x="1061212" y="5915023"/>
                </a:lnTo>
                <a:lnTo>
                  <a:pt x="1055210" y="5894626"/>
                </a:lnTo>
                <a:cubicBezTo>
                  <a:pt x="1009818" y="5721940"/>
                  <a:pt x="962784" y="5549691"/>
                  <a:pt x="913705" y="5377993"/>
                </a:cubicBezTo>
                <a:cubicBezTo>
                  <a:pt x="796504" y="4966811"/>
                  <a:pt x="701944" y="4550002"/>
                  <a:pt x="601950" y="4134210"/>
                </a:cubicBezTo>
                <a:cubicBezTo>
                  <a:pt x="583250" y="4056235"/>
                  <a:pt x="556351" y="3973872"/>
                  <a:pt x="553140" y="3893063"/>
                </a:cubicBezTo>
                <a:cubicBezTo>
                  <a:pt x="552348" y="3870443"/>
                  <a:pt x="579101" y="3876886"/>
                  <a:pt x="560176" y="3858687"/>
                </a:cubicBezTo>
                <a:cubicBezTo>
                  <a:pt x="547950" y="3847474"/>
                  <a:pt x="543552" y="3824503"/>
                  <a:pt x="539490" y="3809346"/>
                </a:cubicBezTo>
                <a:cubicBezTo>
                  <a:pt x="510469" y="3710868"/>
                  <a:pt x="488601" y="3609591"/>
                  <a:pt x="467362" y="3509026"/>
                </a:cubicBezTo>
                <a:cubicBezTo>
                  <a:pt x="450355" y="3427526"/>
                  <a:pt x="448744" y="3337948"/>
                  <a:pt x="424062" y="3258941"/>
                </a:cubicBezTo>
                <a:cubicBezTo>
                  <a:pt x="386216" y="3137360"/>
                  <a:pt x="363519" y="3005134"/>
                  <a:pt x="345556" y="2879103"/>
                </a:cubicBezTo>
                <a:cubicBezTo>
                  <a:pt x="344040" y="2868533"/>
                  <a:pt x="347015" y="2843586"/>
                  <a:pt x="342961" y="2835013"/>
                </a:cubicBezTo>
                <a:cubicBezTo>
                  <a:pt x="333895" y="2815926"/>
                  <a:pt x="325387" y="2805473"/>
                  <a:pt x="323776" y="2783074"/>
                </a:cubicBezTo>
                <a:cubicBezTo>
                  <a:pt x="321527" y="2753380"/>
                  <a:pt x="312424" y="2725962"/>
                  <a:pt x="308648" y="2697117"/>
                </a:cubicBezTo>
                <a:cubicBezTo>
                  <a:pt x="306495" y="2679254"/>
                  <a:pt x="331400" y="2624722"/>
                  <a:pt x="346224" y="2662022"/>
                </a:cubicBezTo>
                <a:cubicBezTo>
                  <a:pt x="360419" y="2698613"/>
                  <a:pt x="364512" y="2740108"/>
                  <a:pt x="372154" y="2778454"/>
                </a:cubicBezTo>
                <a:cubicBezTo>
                  <a:pt x="409310" y="2963007"/>
                  <a:pt x="448215" y="3147530"/>
                  <a:pt x="488240" y="3331316"/>
                </a:cubicBezTo>
                <a:cubicBezTo>
                  <a:pt x="506537" y="3415985"/>
                  <a:pt x="523004" y="3502022"/>
                  <a:pt x="546624" y="3585263"/>
                </a:cubicBezTo>
                <a:cubicBezTo>
                  <a:pt x="551207" y="3600721"/>
                  <a:pt x="554316" y="3620523"/>
                  <a:pt x="568861" y="3628920"/>
                </a:cubicBezTo>
                <a:cubicBezTo>
                  <a:pt x="592345" y="3642824"/>
                  <a:pt x="597223" y="3700354"/>
                  <a:pt x="602330" y="3722696"/>
                </a:cubicBezTo>
                <a:cubicBezTo>
                  <a:pt x="611478" y="3765030"/>
                  <a:pt x="642114" y="3818730"/>
                  <a:pt x="639541" y="3861571"/>
                </a:cubicBezTo>
                <a:cubicBezTo>
                  <a:pt x="637854" y="3889685"/>
                  <a:pt x="647770" y="3910299"/>
                  <a:pt x="656132" y="3936598"/>
                </a:cubicBezTo>
                <a:cubicBezTo>
                  <a:pt x="677770" y="4005881"/>
                  <a:pt x="695722" y="4076153"/>
                  <a:pt x="714382" y="4145795"/>
                </a:cubicBezTo>
                <a:cubicBezTo>
                  <a:pt x="753739" y="4295951"/>
                  <a:pt x="784790" y="4447891"/>
                  <a:pt x="824446" y="4597527"/>
                </a:cubicBezTo>
                <a:cubicBezTo>
                  <a:pt x="881915" y="4815277"/>
                  <a:pt x="929550" y="5035662"/>
                  <a:pt x="989586" y="5253162"/>
                </a:cubicBezTo>
                <a:cubicBezTo>
                  <a:pt x="1030142" y="5401239"/>
                  <a:pt x="1068328" y="5555221"/>
                  <a:pt x="1144764" y="5689733"/>
                </a:cubicBezTo>
                <a:cubicBezTo>
                  <a:pt x="1168828" y="5732021"/>
                  <a:pt x="1166156" y="5781036"/>
                  <a:pt x="1186342" y="5825241"/>
                </a:cubicBezTo>
                <a:cubicBezTo>
                  <a:pt x="1215406" y="5889463"/>
                  <a:pt x="1217034" y="5790673"/>
                  <a:pt x="1236184" y="5809693"/>
                </a:cubicBezTo>
                <a:cubicBezTo>
                  <a:pt x="1254180" y="5827701"/>
                  <a:pt x="1257944" y="5867966"/>
                  <a:pt x="1264310" y="5891727"/>
                </a:cubicBezTo>
                <a:lnTo>
                  <a:pt x="1270882" y="5915023"/>
                </a:lnTo>
                <a:lnTo>
                  <a:pt x="3023656" y="5915024"/>
                </a:lnTo>
                <a:lnTo>
                  <a:pt x="3023656" y="5915024"/>
                </a:lnTo>
                <a:lnTo>
                  <a:pt x="4125957" y="5915024"/>
                </a:lnTo>
                <a:cubicBezTo>
                  <a:pt x="4125957" y="5752848"/>
                  <a:pt x="4257427" y="5621379"/>
                  <a:pt x="4419601" y="5621380"/>
                </a:cubicBezTo>
                <a:lnTo>
                  <a:pt x="4419601" y="1370208"/>
                </a:lnTo>
                <a:lnTo>
                  <a:pt x="4419287" y="1370734"/>
                </a:lnTo>
                <a:cubicBezTo>
                  <a:pt x="4400729" y="1386683"/>
                  <a:pt x="4393113" y="1300910"/>
                  <a:pt x="4391131" y="1286951"/>
                </a:cubicBezTo>
                <a:cubicBezTo>
                  <a:pt x="4366177" y="1118447"/>
                  <a:pt x="4321939" y="953354"/>
                  <a:pt x="4290731" y="786086"/>
                </a:cubicBezTo>
                <a:cubicBezTo>
                  <a:pt x="4273217" y="692866"/>
                  <a:pt x="4261329" y="597699"/>
                  <a:pt x="4256653" y="503234"/>
                </a:cubicBezTo>
                <a:cubicBezTo>
                  <a:pt x="4254345" y="457750"/>
                  <a:pt x="4258435" y="411977"/>
                  <a:pt x="4261741" y="366142"/>
                </a:cubicBezTo>
                <a:lnTo>
                  <a:pt x="4262083" y="240519"/>
                </a:lnTo>
                <a:lnTo>
                  <a:pt x="4258675" y="238669"/>
                </a:lnTo>
                <a:cubicBezTo>
                  <a:pt x="4182113" y="186945"/>
                  <a:pt x="4131775" y="99351"/>
                  <a:pt x="4131775" y="0"/>
                </a:cubicBezTo>
                <a:close/>
              </a:path>
            </a:pathLst>
          </a:cu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
          </a:p>
        </p:txBody>
      </p:sp>
      <p:sp>
        <p:nvSpPr>
          <p:cNvPr id="4" name="日期占位符 4"/>
          <p:cNvSpPr>
            <a:spLocks noGrp="1"/>
          </p:cNvSpPr>
          <p:nvPr>
            <p:ph type="dt" sz="half" idx="10"/>
            <p:custDataLst>
              <p:tags r:id="rId7"/>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8"/>
            </p:custDataLst>
          </p:nvPr>
        </p:nvSpPr>
        <p:spPr/>
        <p:txBody>
          <a:bodyPr/>
          <a:lstStyle/>
          <a:p>
            <a:endParaRPr lang="zh-CN" altLang="en-US"/>
          </a:p>
        </p:txBody>
      </p:sp>
      <p:sp>
        <p:nvSpPr>
          <p:cNvPr id="6" name="灯片编号占位符 6"/>
          <p:cNvSpPr>
            <a:spLocks noGrp="1"/>
          </p:cNvSpPr>
          <p:nvPr>
            <p:ph type="sldNum" sz="quarter" idx="12"/>
            <p:custDataLst>
              <p:tags r:id="rId9"/>
            </p:custDataLst>
          </p:nvPr>
        </p:nvSpPr>
        <p:spPr/>
        <p:txBody>
          <a:bodyPr wrap="square">
            <a:normAutofit/>
          </a:bodyPr>
          <a:lstStyle/>
          <a:p>
            <a:fld id="{BE5F26B5-172A-4DC2-B0B7-181CFC56B87C}" type="slidenum">
              <a:rPr lang="zh-CN" altLang="en-US" smtClean="0"/>
            </a:fld>
            <a:endParaRPr lang="zh-CN" altLang="en-US"/>
          </a:p>
        </p:txBody>
      </p:sp>
      <p:cxnSp>
        <p:nvCxnSpPr>
          <p:cNvPr id="15" name="直接连接符 14"/>
          <p:cNvCxnSpPr/>
          <p:nvPr>
            <p:custDataLst>
              <p:tags r:id="rId10"/>
            </p:custDataLst>
          </p:nvPr>
        </p:nvCxnSpPr>
        <p:spPr>
          <a:xfrm>
            <a:off x="4962525" y="5349875"/>
            <a:ext cx="3038475" cy="0"/>
          </a:xfrm>
          <a:prstGeom prst="line">
            <a:avLst/>
          </a:prstGeom>
          <a:ln>
            <a:solidFill>
              <a:schemeClr val="accent1">
                <a:lumMod val="20000"/>
                <a:lumOff val="80000"/>
                <a:alpha val="9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11"/>
            </p:custDataLst>
          </p:nvPr>
        </p:nvCxnSpPr>
        <p:spPr>
          <a:xfrm flipH="1">
            <a:off x="7515225" y="5349875"/>
            <a:ext cx="485775" cy="0"/>
          </a:xfrm>
          <a:prstGeom prst="line">
            <a:avLst/>
          </a:prstGeom>
          <a:ln w="2540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12"/>
            </p:custDataLst>
          </p:nvPr>
        </p:nvSpPr>
        <p:spPr>
          <a:xfrm>
            <a:off x="4573800" y="3186184"/>
            <a:ext cx="3429000" cy="2125591"/>
          </a:xfrm>
        </p:spPr>
        <p:txBody>
          <a:bodyPr wrap="square" anchor="t" anchorCtr="0">
            <a:normAutofit/>
          </a:bodyPr>
          <a:lstStyle>
            <a:lvl1pPr algn="r">
              <a:defRPr sz="4050" b="0">
                <a:solidFill>
                  <a:srgbClr val="111111"/>
                </a:solidFill>
              </a:defRPr>
            </a:lvl1pPr>
          </a:lstStyle>
          <a:p>
            <a:r>
              <a:rPr lang="zh-CN" altLang="en-US" dirty="0"/>
              <a:t>单击此处编辑母版标题样式</a:t>
            </a:r>
            <a:endParaRPr lang="zh-CN" altLang="en-US" dirty="0"/>
          </a:p>
        </p:txBody>
      </p:sp>
      <p:pic>
        <p:nvPicPr>
          <p:cNvPr id="16" name="图片 15"/>
          <p:cNvPicPr>
            <a:picLocks noChangeAspect="1"/>
          </p:cNvPicPr>
          <p:nvPr>
            <p:custDataLst>
              <p:tags r:id="rId13"/>
            </p:custDataLst>
          </p:nvPr>
        </p:nvPicPr>
        <p:blipFill rotWithShape="1">
          <a:blip r:embed="rId14">
            <a:extLst>
              <a:ext uri="{BEBA8EAE-BF5A-486C-A8C5-ECC9F3942E4B}">
                <a14:imgProps xmlns:a14="http://schemas.microsoft.com/office/drawing/2010/main">
                  <a14:imgLayer r:embed="rId15">
                    <a14:imgEffect>
                      <a14:brightnessContrast bright="2000" contrast="2000"/>
                    </a14:imgEffect>
                    <a14:imgEffect>
                      <a14:saturation sat="120000"/>
                    </a14:imgEffect>
                  </a14:imgLayer>
                </a14:imgProps>
              </a:ext>
              <a:ext uri="{28A0092B-C50C-407E-A947-70E740481C1C}">
                <a14:useLocalDpi xmlns:a14="http://schemas.microsoft.com/office/drawing/2010/main" val="0"/>
              </a:ext>
            </a:extLst>
          </a:blip>
          <a:srcRect l="14932" r="24086"/>
          <a:stretch>
            <a:fillRect/>
          </a:stretch>
        </p:blipFill>
        <p:spPr>
          <a:xfrm>
            <a:off x="474439" y="830283"/>
            <a:ext cx="3805061" cy="5202217"/>
          </a:xfrm>
          <a:prstGeom prst="rect">
            <a:avLst/>
          </a:prstGeom>
        </p:spPr>
      </p:pic>
      <p:sp>
        <p:nvSpPr>
          <p:cNvPr id="54" name="任意多边形: 形状 53"/>
          <p:cNvSpPr/>
          <p:nvPr>
            <p:custDataLst>
              <p:tags r:id="rId16"/>
            </p:custDataLst>
          </p:nvPr>
        </p:nvSpPr>
        <p:spPr>
          <a:xfrm>
            <a:off x="6005196" y="2555220"/>
            <a:ext cx="2353536" cy="356255"/>
          </a:xfrm>
          <a:custGeom>
            <a:avLst/>
            <a:gdLst>
              <a:gd name="connsiteX0" fmla="*/ 485621 w 3138048"/>
              <a:gd name="connsiteY0" fmla="*/ 316532 h 356255"/>
              <a:gd name="connsiteX1" fmla="*/ 495284 w 3138048"/>
              <a:gd name="connsiteY1" fmla="*/ 318856 h 356255"/>
              <a:gd name="connsiteX2" fmla="*/ 522245 w 3138048"/>
              <a:gd name="connsiteY2" fmla="*/ 322770 h 356255"/>
              <a:gd name="connsiteX3" fmla="*/ 558324 w 3138048"/>
              <a:gd name="connsiteY3" fmla="*/ 323993 h 356255"/>
              <a:gd name="connsiteX4" fmla="*/ 584973 w 3138048"/>
              <a:gd name="connsiteY4" fmla="*/ 322893 h 356255"/>
              <a:gd name="connsiteX5" fmla="*/ 584895 w 3138048"/>
              <a:gd name="connsiteY5" fmla="*/ 322893 h 356255"/>
              <a:gd name="connsiteX6" fmla="*/ 577571 w 3138048"/>
              <a:gd name="connsiteY6" fmla="*/ 327418 h 356255"/>
              <a:gd name="connsiteX7" fmla="*/ 501284 w 3138048"/>
              <a:gd name="connsiteY7" fmla="*/ 325461 h 356255"/>
              <a:gd name="connsiteX8" fmla="*/ 481258 w 3138048"/>
              <a:gd name="connsiteY8" fmla="*/ 325461 h 356255"/>
              <a:gd name="connsiteX9" fmla="*/ 471128 w 3138048"/>
              <a:gd name="connsiteY9" fmla="*/ 318123 h 356255"/>
              <a:gd name="connsiteX10" fmla="*/ 485621 w 3138048"/>
              <a:gd name="connsiteY10" fmla="*/ 316532 h 356255"/>
              <a:gd name="connsiteX11" fmla="*/ 625649 w 3138048"/>
              <a:gd name="connsiteY11" fmla="*/ 306870 h 356255"/>
              <a:gd name="connsiteX12" fmla="*/ 623312 w 3138048"/>
              <a:gd name="connsiteY12" fmla="*/ 309928 h 356255"/>
              <a:gd name="connsiteX13" fmla="*/ 625649 w 3138048"/>
              <a:gd name="connsiteY13" fmla="*/ 306870 h 356255"/>
              <a:gd name="connsiteX14" fmla="*/ 2775472 w 3138048"/>
              <a:gd name="connsiteY14" fmla="*/ 281797 h 356255"/>
              <a:gd name="connsiteX15" fmla="*/ 2782563 w 3138048"/>
              <a:gd name="connsiteY15" fmla="*/ 283877 h 356255"/>
              <a:gd name="connsiteX16" fmla="*/ 2785212 w 3138048"/>
              <a:gd name="connsiteY16" fmla="*/ 282164 h 356255"/>
              <a:gd name="connsiteX17" fmla="*/ 2775472 w 3138048"/>
              <a:gd name="connsiteY17" fmla="*/ 281797 h 356255"/>
              <a:gd name="connsiteX18" fmla="*/ 2849654 w 3138048"/>
              <a:gd name="connsiteY18" fmla="*/ 278128 h 356255"/>
              <a:gd name="connsiteX19" fmla="*/ 2817082 w 3138048"/>
              <a:gd name="connsiteY19" fmla="*/ 279351 h 356255"/>
              <a:gd name="connsiteX20" fmla="*/ 2826979 w 3138048"/>
              <a:gd name="connsiteY20" fmla="*/ 279841 h 356255"/>
              <a:gd name="connsiteX21" fmla="*/ 2849654 w 3138048"/>
              <a:gd name="connsiteY21" fmla="*/ 278128 h 356255"/>
              <a:gd name="connsiteX22" fmla="*/ 3137892 w 3138048"/>
              <a:gd name="connsiteY22" fmla="*/ 260640 h 356255"/>
              <a:gd name="connsiteX23" fmla="*/ 3138048 w 3138048"/>
              <a:gd name="connsiteY23" fmla="*/ 266264 h 356255"/>
              <a:gd name="connsiteX24" fmla="*/ 3121294 w 3138048"/>
              <a:gd name="connsiteY24" fmla="*/ 268343 h 356255"/>
              <a:gd name="connsiteX25" fmla="*/ 3121917 w 3138048"/>
              <a:gd name="connsiteY25" fmla="*/ 261127 h 356255"/>
              <a:gd name="connsiteX26" fmla="*/ 3137892 w 3138048"/>
              <a:gd name="connsiteY26" fmla="*/ 260638 h 356255"/>
              <a:gd name="connsiteX27" fmla="*/ 3137970 w 3138048"/>
              <a:gd name="connsiteY27" fmla="*/ 260638 h 356255"/>
              <a:gd name="connsiteX28" fmla="*/ 3137892 w 3138048"/>
              <a:gd name="connsiteY28" fmla="*/ 260640 h 356255"/>
              <a:gd name="connsiteX29" fmla="*/ 2874200 w 3138048"/>
              <a:gd name="connsiteY29" fmla="*/ 224924 h 356255"/>
              <a:gd name="connsiteX30" fmla="*/ 2875680 w 3138048"/>
              <a:gd name="connsiteY30" fmla="*/ 225291 h 356255"/>
              <a:gd name="connsiteX31" fmla="*/ 2874200 w 3138048"/>
              <a:gd name="connsiteY31" fmla="*/ 224924 h 356255"/>
              <a:gd name="connsiteX32" fmla="*/ 167383 w 3138048"/>
              <a:gd name="connsiteY32" fmla="*/ 217219 h 356255"/>
              <a:gd name="connsiteX33" fmla="*/ 173772 w 3138048"/>
              <a:gd name="connsiteY33" fmla="*/ 224802 h 356255"/>
              <a:gd name="connsiteX34" fmla="*/ 156162 w 3138048"/>
              <a:gd name="connsiteY34" fmla="*/ 226759 h 356255"/>
              <a:gd name="connsiteX35" fmla="*/ 152733 w 3138048"/>
              <a:gd name="connsiteY35" fmla="*/ 220643 h 356255"/>
              <a:gd name="connsiteX36" fmla="*/ 167383 w 3138048"/>
              <a:gd name="connsiteY36" fmla="*/ 217219 h 356255"/>
              <a:gd name="connsiteX37" fmla="*/ 3113171 w 3138048"/>
              <a:gd name="connsiteY37" fmla="*/ 211608 h 356255"/>
              <a:gd name="connsiteX38" fmla="*/ 3116619 w 3138048"/>
              <a:gd name="connsiteY38" fmla="*/ 217096 h 356255"/>
              <a:gd name="connsiteX39" fmla="*/ 3105554 w 3138048"/>
              <a:gd name="connsiteY39" fmla="*/ 215873 h 356255"/>
              <a:gd name="connsiteX40" fmla="*/ 3099788 w 3138048"/>
              <a:gd name="connsiteY40" fmla="*/ 211715 h 356255"/>
              <a:gd name="connsiteX41" fmla="*/ 3113171 w 3138048"/>
              <a:gd name="connsiteY41" fmla="*/ 211608 h 356255"/>
              <a:gd name="connsiteX42" fmla="*/ 236890 w 3138048"/>
              <a:gd name="connsiteY42" fmla="*/ 194591 h 356255"/>
              <a:gd name="connsiteX43" fmla="*/ 233696 w 3138048"/>
              <a:gd name="connsiteY43" fmla="*/ 198995 h 356255"/>
              <a:gd name="connsiteX44" fmla="*/ 223410 w 3138048"/>
              <a:gd name="connsiteY44" fmla="*/ 199973 h 356255"/>
              <a:gd name="connsiteX45" fmla="*/ 227851 w 3138048"/>
              <a:gd name="connsiteY45" fmla="*/ 194714 h 356255"/>
              <a:gd name="connsiteX46" fmla="*/ 236890 w 3138048"/>
              <a:gd name="connsiteY46" fmla="*/ 194591 h 356255"/>
              <a:gd name="connsiteX47" fmla="*/ 2754354 w 3138048"/>
              <a:gd name="connsiteY47" fmla="*/ 183095 h 356255"/>
              <a:gd name="connsiteX48" fmla="*/ 2759497 w 3138048"/>
              <a:gd name="connsiteY48" fmla="*/ 183462 h 356255"/>
              <a:gd name="connsiteX49" fmla="*/ 2754354 w 3138048"/>
              <a:gd name="connsiteY49" fmla="*/ 183095 h 356255"/>
              <a:gd name="connsiteX50" fmla="*/ 387360 w 3138048"/>
              <a:gd name="connsiteY50" fmla="*/ 172331 h 356255"/>
              <a:gd name="connsiteX51" fmla="*/ 390321 w 3138048"/>
              <a:gd name="connsiteY51" fmla="*/ 172698 h 356255"/>
              <a:gd name="connsiteX52" fmla="*/ 390243 w 3138048"/>
              <a:gd name="connsiteY52" fmla="*/ 172821 h 356255"/>
              <a:gd name="connsiteX53" fmla="*/ 384321 w 3138048"/>
              <a:gd name="connsiteY53" fmla="*/ 173065 h 356255"/>
              <a:gd name="connsiteX54" fmla="*/ 387360 w 3138048"/>
              <a:gd name="connsiteY54" fmla="*/ 172331 h 356255"/>
              <a:gd name="connsiteX55" fmla="*/ 2863729 w 3138048"/>
              <a:gd name="connsiteY55" fmla="*/ 166889 h 356255"/>
              <a:gd name="connsiteX56" fmla="*/ 2883863 w 3138048"/>
              <a:gd name="connsiteY56" fmla="*/ 168173 h 356255"/>
              <a:gd name="connsiteX57" fmla="*/ 2839992 w 3138048"/>
              <a:gd name="connsiteY57" fmla="*/ 170864 h 356255"/>
              <a:gd name="connsiteX58" fmla="*/ 2822381 w 3138048"/>
              <a:gd name="connsiteY58" fmla="*/ 171842 h 356255"/>
              <a:gd name="connsiteX59" fmla="*/ 2816771 w 3138048"/>
              <a:gd name="connsiteY59" fmla="*/ 171476 h 356255"/>
              <a:gd name="connsiteX60" fmla="*/ 2815758 w 3138048"/>
              <a:gd name="connsiteY60" fmla="*/ 169029 h 356255"/>
              <a:gd name="connsiteX61" fmla="*/ 2830407 w 3138048"/>
              <a:gd name="connsiteY61" fmla="*/ 168785 h 356255"/>
              <a:gd name="connsiteX62" fmla="*/ 2830407 w 3138048"/>
              <a:gd name="connsiteY62" fmla="*/ 168662 h 356255"/>
              <a:gd name="connsiteX63" fmla="*/ 2846226 w 3138048"/>
              <a:gd name="connsiteY63" fmla="*/ 168540 h 356255"/>
              <a:gd name="connsiteX64" fmla="*/ 2863729 w 3138048"/>
              <a:gd name="connsiteY64" fmla="*/ 166889 h 356255"/>
              <a:gd name="connsiteX65" fmla="*/ 181935 w 3138048"/>
              <a:gd name="connsiteY65" fmla="*/ 162333 h 356255"/>
              <a:gd name="connsiteX66" fmla="*/ 187643 w 3138048"/>
              <a:gd name="connsiteY66" fmla="*/ 166338 h 356255"/>
              <a:gd name="connsiteX67" fmla="*/ 169565 w 3138048"/>
              <a:gd name="connsiteY67" fmla="*/ 164015 h 356255"/>
              <a:gd name="connsiteX68" fmla="*/ 181935 w 3138048"/>
              <a:gd name="connsiteY68" fmla="*/ 162333 h 356255"/>
              <a:gd name="connsiteX69" fmla="*/ 2984695 w 3138048"/>
              <a:gd name="connsiteY69" fmla="*/ 159979 h 356255"/>
              <a:gd name="connsiteX70" fmla="*/ 2985084 w 3138048"/>
              <a:gd name="connsiteY70" fmla="*/ 164137 h 356255"/>
              <a:gd name="connsiteX71" fmla="*/ 2984695 w 3138048"/>
              <a:gd name="connsiteY71" fmla="*/ 159979 h 356255"/>
              <a:gd name="connsiteX72" fmla="*/ 2925707 w 3138048"/>
              <a:gd name="connsiteY72" fmla="*/ 152762 h 356255"/>
              <a:gd name="connsiteX73" fmla="*/ 2945422 w 3138048"/>
              <a:gd name="connsiteY73" fmla="*/ 153985 h 356255"/>
              <a:gd name="connsiteX74" fmla="*/ 2939656 w 3138048"/>
              <a:gd name="connsiteY74" fmla="*/ 159856 h 356255"/>
              <a:gd name="connsiteX75" fmla="*/ 2925084 w 3138048"/>
              <a:gd name="connsiteY75" fmla="*/ 157654 h 356255"/>
              <a:gd name="connsiteX76" fmla="*/ 2925707 w 3138048"/>
              <a:gd name="connsiteY76" fmla="*/ 152762 h 356255"/>
              <a:gd name="connsiteX77" fmla="*/ 249280 w 3138048"/>
              <a:gd name="connsiteY77" fmla="*/ 135027 h 356255"/>
              <a:gd name="connsiteX78" fmla="*/ 262293 w 3138048"/>
              <a:gd name="connsiteY78" fmla="*/ 136006 h 356255"/>
              <a:gd name="connsiteX79" fmla="*/ 254267 w 3138048"/>
              <a:gd name="connsiteY79" fmla="*/ 138085 h 356255"/>
              <a:gd name="connsiteX80" fmla="*/ 249280 w 3138048"/>
              <a:gd name="connsiteY80" fmla="*/ 135027 h 356255"/>
              <a:gd name="connsiteX81" fmla="*/ 2718821 w 3138048"/>
              <a:gd name="connsiteY81" fmla="*/ 88795 h 356255"/>
              <a:gd name="connsiteX82" fmla="*/ 2719727 w 3138048"/>
              <a:gd name="connsiteY82" fmla="*/ 88795 h 356255"/>
              <a:gd name="connsiteX83" fmla="*/ 2718743 w 3138048"/>
              <a:gd name="connsiteY83" fmla="*/ 88918 h 356255"/>
              <a:gd name="connsiteX84" fmla="*/ 2736042 w 3138048"/>
              <a:gd name="connsiteY84" fmla="*/ 88061 h 356255"/>
              <a:gd name="connsiteX85" fmla="*/ 2736120 w 3138048"/>
              <a:gd name="connsiteY85" fmla="*/ 88183 h 356255"/>
              <a:gd name="connsiteX86" fmla="*/ 2764640 w 3138048"/>
              <a:gd name="connsiteY86" fmla="*/ 88183 h 356255"/>
              <a:gd name="connsiteX87" fmla="*/ 2761445 w 3138048"/>
              <a:gd name="connsiteY87" fmla="*/ 90018 h 356255"/>
              <a:gd name="connsiteX88" fmla="*/ 2734016 w 3138048"/>
              <a:gd name="connsiteY88" fmla="*/ 88550 h 356255"/>
              <a:gd name="connsiteX89" fmla="*/ 2736042 w 3138048"/>
              <a:gd name="connsiteY89" fmla="*/ 88061 h 356255"/>
              <a:gd name="connsiteX90" fmla="*/ 2727549 w 3138048"/>
              <a:gd name="connsiteY90" fmla="*/ 87817 h 356255"/>
              <a:gd name="connsiteX91" fmla="*/ 2730743 w 3138048"/>
              <a:gd name="connsiteY91" fmla="*/ 88795 h 356255"/>
              <a:gd name="connsiteX92" fmla="*/ 2719727 w 3138048"/>
              <a:gd name="connsiteY92" fmla="*/ 88795 h 356255"/>
              <a:gd name="connsiteX93" fmla="*/ 904848 w 3138048"/>
              <a:gd name="connsiteY93" fmla="*/ 81824 h 356255"/>
              <a:gd name="connsiteX94" fmla="*/ 868458 w 3138048"/>
              <a:gd name="connsiteY94" fmla="*/ 83169 h 356255"/>
              <a:gd name="connsiteX95" fmla="*/ 854431 w 3138048"/>
              <a:gd name="connsiteY95" fmla="*/ 84026 h 356255"/>
              <a:gd name="connsiteX96" fmla="*/ 851704 w 3138048"/>
              <a:gd name="connsiteY96" fmla="*/ 86227 h 356255"/>
              <a:gd name="connsiteX97" fmla="*/ 859418 w 3138048"/>
              <a:gd name="connsiteY97" fmla="*/ 87572 h 356255"/>
              <a:gd name="connsiteX98" fmla="*/ 910302 w 3138048"/>
              <a:gd name="connsiteY98" fmla="*/ 84637 h 356255"/>
              <a:gd name="connsiteX99" fmla="*/ 910302 w 3138048"/>
              <a:gd name="connsiteY99" fmla="*/ 84759 h 356255"/>
              <a:gd name="connsiteX100" fmla="*/ 922458 w 3138048"/>
              <a:gd name="connsiteY100" fmla="*/ 81824 h 356255"/>
              <a:gd name="connsiteX101" fmla="*/ 904848 w 3138048"/>
              <a:gd name="connsiteY101" fmla="*/ 81824 h 356255"/>
              <a:gd name="connsiteX102" fmla="*/ 943877 w 3138048"/>
              <a:gd name="connsiteY102" fmla="*/ 80448 h 356255"/>
              <a:gd name="connsiteX103" fmla="*/ 925341 w 3138048"/>
              <a:gd name="connsiteY103" fmla="*/ 83292 h 356255"/>
              <a:gd name="connsiteX104" fmla="*/ 935861 w 3138048"/>
              <a:gd name="connsiteY104" fmla="*/ 83536 h 356255"/>
              <a:gd name="connsiteX105" fmla="*/ 951134 w 3138048"/>
              <a:gd name="connsiteY105" fmla="*/ 82313 h 356255"/>
              <a:gd name="connsiteX106" fmla="*/ 969524 w 3138048"/>
              <a:gd name="connsiteY106" fmla="*/ 83659 h 356255"/>
              <a:gd name="connsiteX107" fmla="*/ 965394 w 3138048"/>
              <a:gd name="connsiteY107" fmla="*/ 80723 h 356255"/>
              <a:gd name="connsiteX108" fmla="*/ 943877 w 3138048"/>
              <a:gd name="connsiteY108" fmla="*/ 80448 h 356255"/>
              <a:gd name="connsiteX109" fmla="*/ 2350478 w 3138048"/>
              <a:gd name="connsiteY109" fmla="*/ 69226 h 356255"/>
              <a:gd name="connsiteX110" fmla="*/ 2350790 w 3138048"/>
              <a:gd name="connsiteY110" fmla="*/ 73018 h 356255"/>
              <a:gd name="connsiteX111" fmla="*/ 2361388 w 3138048"/>
              <a:gd name="connsiteY111" fmla="*/ 71550 h 356255"/>
              <a:gd name="connsiteX112" fmla="*/ 2361466 w 3138048"/>
              <a:gd name="connsiteY112" fmla="*/ 71550 h 356255"/>
              <a:gd name="connsiteX113" fmla="*/ 2350478 w 3138048"/>
              <a:gd name="connsiteY113" fmla="*/ 69226 h 356255"/>
              <a:gd name="connsiteX114" fmla="*/ 2704016 w 3138048"/>
              <a:gd name="connsiteY114" fmla="*/ 59808 h 356255"/>
              <a:gd name="connsiteX115" fmla="*/ 2722250 w 3138048"/>
              <a:gd name="connsiteY115" fmla="*/ 59808 h 356255"/>
              <a:gd name="connsiteX116" fmla="*/ 2735653 w 3138048"/>
              <a:gd name="connsiteY116" fmla="*/ 60420 h 356255"/>
              <a:gd name="connsiteX117" fmla="*/ 2735731 w 3138048"/>
              <a:gd name="connsiteY117" fmla="*/ 60420 h 356255"/>
              <a:gd name="connsiteX118" fmla="*/ 2718977 w 3138048"/>
              <a:gd name="connsiteY118" fmla="*/ 61154 h 356255"/>
              <a:gd name="connsiteX119" fmla="*/ 2704016 w 3138048"/>
              <a:gd name="connsiteY119" fmla="*/ 59808 h 356255"/>
              <a:gd name="connsiteX120" fmla="*/ 2594974 w 3138048"/>
              <a:gd name="connsiteY120" fmla="*/ 52225 h 356255"/>
              <a:gd name="connsiteX121" fmla="*/ 2597183 w 3138048"/>
              <a:gd name="connsiteY121" fmla="*/ 52225 h 356255"/>
              <a:gd name="connsiteX122" fmla="*/ 2597261 w 3138048"/>
              <a:gd name="connsiteY122" fmla="*/ 52347 h 356255"/>
              <a:gd name="connsiteX123" fmla="*/ 2609495 w 3138048"/>
              <a:gd name="connsiteY123" fmla="*/ 52103 h 356255"/>
              <a:gd name="connsiteX124" fmla="*/ 2623755 w 3138048"/>
              <a:gd name="connsiteY124" fmla="*/ 52347 h 356255"/>
              <a:gd name="connsiteX125" fmla="*/ 2636768 w 3138048"/>
              <a:gd name="connsiteY125" fmla="*/ 53448 h 356255"/>
              <a:gd name="connsiteX126" fmla="*/ 2623365 w 3138048"/>
              <a:gd name="connsiteY126" fmla="*/ 53815 h 356255"/>
              <a:gd name="connsiteX127" fmla="*/ 2623443 w 3138048"/>
              <a:gd name="connsiteY127" fmla="*/ 53693 h 356255"/>
              <a:gd name="connsiteX128" fmla="*/ 2608248 w 3138048"/>
              <a:gd name="connsiteY128" fmla="*/ 52714 h 356255"/>
              <a:gd name="connsiteX129" fmla="*/ 2609495 w 3138048"/>
              <a:gd name="connsiteY129" fmla="*/ 52103 h 356255"/>
              <a:gd name="connsiteX130" fmla="*/ 2603261 w 3138048"/>
              <a:gd name="connsiteY130" fmla="*/ 52103 h 356255"/>
              <a:gd name="connsiteX131" fmla="*/ 2605755 w 3138048"/>
              <a:gd name="connsiteY131" fmla="*/ 52592 h 356255"/>
              <a:gd name="connsiteX132" fmla="*/ 2603261 w 3138048"/>
              <a:gd name="connsiteY132" fmla="*/ 52103 h 356255"/>
              <a:gd name="connsiteX133" fmla="*/ 2585806 w 3138048"/>
              <a:gd name="connsiteY133" fmla="*/ 51736 h 356255"/>
              <a:gd name="connsiteX134" fmla="*/ 2594974 w 3138048"/>
              <a:gd name="connsiteY134" fmla="*/ 52225 h 356255"/>
              <a:gd name="connsiteX135" fmla="*/ 2573728 w 3138048"/>
              <a:gd name="connsiteY135" fmla="*/ 52225 h 356255"/>
              <a:gd name="connsiteX136" fmla="*/ 2585806 w 3138048"/>
              <a:gd name="connsiteY136" fmla="*/ 51736 h 356255"/>
              <a:gd name="connsiteX137" fmla="*/ 2570221 w 3138048"/>
              <a:gd name="connsiteY137" fmla="*/ 47822 h 356255"/>
              <a:gd name="connsiteX138" fmla="*/ 2572169 w 3138048"/>
              <a:gd name="connsiteY138" fmla="*/ 48311 h 356255"/>
              <a:gd name="connsiteX139" fmla="*/ 2572091 w 3138048"/>
              <a:gd name="connsiteY139" fmla="*/ 48311 h 356255"/>
              <a:gd name="connsiteX140" fmla="*/ 2568663 w 3138048"/>
              <a:gd name="connsiteY140" fmla="*/ 47944 h 356255"/>
              <a:gd name="connsiteX141" fmla="*/ 2570221 w 3138048"/>
              <a:gd name="connsiteY141" fmla="*/ 47822 h 356255"/>
              <a:gd name="connsiteX142" fmla="*/ 2554248 w 3138048"/>
              <a:gd name="connsiteY142" fmla="*/ 47577 h 356255"/>
              <a:gd name="connsiteX143" fmla="*/ 2563209 w 3138048"/>
              <a:gd name="connsiteY143" fmla="*/ 48189 h 356255"/>
              <a:gd name="connsiteX144" fmla="*/ 2563287 w 3138048"/>
              <a:gd name="connsiteY144" fmla="*/ 48311 h 356255"/>
              <a:gd name="connsiteX145" fmla="*/ 2545286 w 3138048"/>
              <a:gd name="connsiteY145" fmla="*/ 48066 h 356255"/>
              <a:gd name="connsiteX146" fmla="*/ 2554248 w 3138048"/>
              <a:gd name="connsiteY146" fmla="*/ 47577 h 356255"/>
              <a:gd name="connsiteX147" fmla="*/ 2538761 w 3138048"/>
              <a:gd name="connsiteY147" fmla="*/ 46691 h 356255"/>
              <a:gd name="connsiteX148" fmla="*/ 2541546 w 3138048"/>
              <a:gd name="connsiteY148" fmla="*/ 47577 h 356255"/>
              <a:gd name="connsiteX149" fmla="*/ 2530092 w 3138048"/>
              <a:gd name="connsiteY149" fmla="*/ 47211 h 356255"/>
              <a:gd name="connsiteX150" fmla="*/ 2534222 w 3138048"/>
              <a:gd name="connsiteY150" fmla="*/ 47088 h 356255"/>
              <a:gd name="connsiteX151" fmla="*/ 2538761 w 3138048"/>
              <a:gd name="connsiteY151" fmla="*/ 46691 h 356255"/>
              <a:gd name="connsiteX152" fmla="*/ 2514195 w 3138048"/>
              <a:gd name="connsiteY152" fmla="*/ 46232 h 356255"/>
              <a:gd name="connsiteX153" fmla="*/ 2526273 w 3138048"/>
              <a:gd name="connsiteY153" fmla="*/ 47088 h 356255"/>
              <a:gd name="connsiteX154" fmla="*/ 2514350 w 3138048"/>
              <a:gd name="connsiteY154" fmla="*/ 47455 h 356255"/>
              <a:gd name="connsiteX155" fmla="*/ 2514195 w 3138048"/>
              <a:gd name="connsiteY155" fmla="*/ 46232 h 356255"/>
              <a:gd name="connsiteX156" fmla="*/ 2532975 w 3138048"/>
              <a:gd name="connsiteY156" fmla="*/ 41951 h 356255"/>
              <a:gd name="connsiteX157" fmla="*/ 2535234 w 3138048"/>
              <a:gd name="connsiteY157" fmla="*/ 43052 h 356255"/>
              <a:gd name="connsiteX158" fmla="*/ 2531728 w 3138048"/>
              <a:gd name="connsiteY158" fmla="*/ 42562 h 356255"/>
              <a:gd name="connsiteX159" fmla="*/ 2532975 w 3138048"/>
              <a:gd name="connsiteY159" fmla="*/ 41951 h 356255"/>
              <a:gd name="connsiteX160" fmla="*/ 2480560 w 3138048"/>
              <a:gd name="connsiteY160" fmla="*/ 40852 h 356255"/>
              <a:gd name="connsiteX161" fmla="*/ 2483883 w 3138048"/>
              <a:gd name="connsiteY161" fmla="*/ 41095 h 356255"/>
              <a:gd name="connsiteX162" fmla="*/ 2483883 w 3138048"/>
              <a:gd name="connsiteY162" fmla="*/ 41217 h 356255"/>
              <a:gd name="connsiteX163" fmla="*/ 2472740 w 3138048"/>
              <a:gd name="connsiteY163" fmla="*/ 39994 h 356255"/>
              <a:gd name="connsiteX164" fmla="*/ 2480560 w 3138048"/>
              <a:gd name="connsiteY164" fmla="*/ 40852 h 356255"/>
              <a:gd name="connsiteX165" fmla="*/ 2470480 w 3138048"/>
              <a:gd name="connsiteY165" fmla="*/ 40116 h 356255"/>
              <a:gd name="connsiteX166" fmla="*/ 2472740 w 3138048"/>
              <a:gd name="connsiteY166" fmla="*/ 39994 h 356255"/>
              <a:gd name="connsiteX167" fmla="*/ 2366356 w 3138048"/>
              <a:gd name="connsiteY167" fmla="*/ 19309 h 356255"/>
              <a:gd name="connsiteX168" fmla="*/ 2366531 w 3138048"/>
              <a:gd name="connsiteY168" fmla="*/ 23850 h 356255"/>
              <a:gd name="connsiteX169" fmla="*/ 2357882 w 3138048"/>
              <a:gd name="connsiteY169" fmla="*/ 19447 h 356255"/>
              <a:gd name="connsiteX170" fmla="*/ 2366356 w 3138048"/>
              <a:gd name="connsiteY170" fmla="*/ 19309 h 356255"/>
              <a:gd name="connsiteX171" fmla="*/ 2290633 w 3138048"/>
              <a:gd name="connsiteY171" fmla="*/ 16144 h 356255"/>
              <a:gd name="connsiteX172" fmla="*/ 2296945 w 3138048"/>
              <a:gd name="connsiteY172" fmla="*/ 18224 h 356255"/>
              <a:gd name="connsiteX173" fmla="*/ 2297023 w 3138048"/>
              <a:gd name="connsiteY173" fmla="*/ 18346 h 356255"/>
              <a:gd name="connsiteX174" fmla="*/ 2287049 w 3138048"/>
              <a:gd name="connsiteY174" fmla="*/ 17000 h 356255"/>
              <a:gd name="connsiteX175" fmla="*/ 2290633 w 3138048"/>
              <a:gd name="connsiteY175" fmla="*/ 16144 h 356255"/>
              <a:gd name="connsiteX176" fmla="*/ 2038318 w 3138048"/>
              <a:gd name="connsiteY176" fmla="*/ 9173 h 356255"/>
              <a:gd name="connsiteX177" fmla="*/ 2040656 w 3138048"/>
              <a:gd name="connsiteY177" fmla="*/ 10885 h 356255"/>
              <a:gd name="connsiteX178" fmla="*/ 2049227 w 3138048"/>
              <a:gd name="connsiteY178" fmla="*/ 9907 h 356255"/>
              <a:gd name="connsiteX179" fmla="*/ 2038318 w 3138048"/>
              <a:gd name="connsiteY179" fmla="*/ 9173 h 356255"/>
              <a:gd name="connsiteX180" fmla="*/ 1899381 w 3138048"/>
              <a:gd name="connsiteY180" fmla="*/ 0 h 356255"/>
              <a:gd name="connsiteX181" fmla="*/ 2105332 w 3138048"/>
              <a:gd name="connsiteY181" fmla="*/ 2691 h 356255"/>
              <a:gd name="connsiteX182" fmla="*/ 2151307 w 3138048"/>
              <a:gd name="connsiteY182" fmla="*/ 4281 h 356255"/>
              <a:gd name="connsiteX183" fmla="*/ 2179982 w 3138048"/>
              <a:gd name="connsiteY183" fmla="*/ 7583 h 356255"/>
              <a:gd name="connsiteX184" fmla="*/ 2236321 w 3138048"/>
              <a:gd name="connsiteY184" fmla="*/ 11864 h 356255"/>
              <a:gd name="connsiteX185" fmla="*/ 2258062 w 3138048"/>
              <a:gd name="connsiteY185" fmla="*/ 13698 h 356255"/>
              <a:gd name="connsiteX186" fmla="*/ 2272867 w 3138048"/>
              <a:gd name="connsiteY186" fmla="*/ 14922 h 356255"/>
              <a:gd name="connsiteX187" fmla="*/ 2281049 w 3138048"/>
              <a:gd name="connsiteY187" fmla="*/ 16267 h 356255"/>
              <a:gd name="connsiteX188" fmla="*/ 2272322 w 3138048"/>
              <a:gd name="connsiteY188" fmla="*/ 17490 h 356255"/>
              <a:gd name="connsiteX189" fmla="*/ 2231802 w 3138048"/>
              <a:gd name="connsiteY189" fmla="*/ 13454 h 356255"/>
              <a:gd name="connsiteX190" fmla="*/ 2168684 w 3138048"/>
              <a:gd name="connsiteY190" fmla="*/ 9785 h 356255"/>
              <a:gd name="connsiteX191" fmla="*/ 2106501 w 3138048"/>
              <a:gd name="connsiteY191" fmla="*/ 7094 h 356255"/>
              <a:gd name="connsiteX192" fmla="*/ 2075955 w 3138048"/>
              <a:gd name="connsiteY192" fmla="*/ 6115 h 356255"/>
              <a:gd name="connsiteX193" fmla="*/ 2059669 w 3138048"/>
              <a:gd name="connsiteY193" fmla="*/ 6849 h 356255"/>
              <a:gd name="connsiteX194" fmla="*/ 2062241 w 3138048"/>
              <a:gd name="connsiteY194" fmla="*/ 8072 h 356255"/>
              <a:gd name="connsiteX195" fmla="*/ 2055228 w 3138048"/>
              <a:gd name="connsiteY195" fmla="*/ 9540 h 356255"/>
              <a:gd name="connsiteX196" fmla="*/ 2052890 w 3138048"/>
              <a:gd name="connsiteY196" fmla="*/ 11497 h 356255"/>
              <a:gd name="connsiteX197" fmla="*/ 2061929 w 3138048"/>
              <a:gd name="connsiteY197" fmla="*/ 12842 h 356255"/>
              <a:gd name="connsiteX198" fmla="*/ 2102683 w 3138048"/>
              <a:gd name="connsiteY198" fmla="*/ 15288 h 356255"/>
              <a:gd name="connsiteX199" fmla="*/ 2141566 w 3138048"/>
              <a:gd name="connsiteY199" fmla="*/ 17123 h 356255"/>
              <a:gd name="connsiteX200" fmla="*/ 2187463 w 3138048"/>
              <a:gd name="connsiteY200" fmla="*/ 20181 h 356255"/>
              <a:gd name="connsiteX201" fmla="*/ 2372063 w 3138048"/>
              <a:gd name="connsiteY201" fmla="*/ 29599 h 356255"/>
              <a:gd name="connsiteX202" fmla="*/ 2425051 w 3138048"/>
              <a:gd name="connsiteY202" fmla="*/ 34613 h 356255"/>
              <a:gd name="connsiteX203" fmla="*/ 2448194 w 3138048"/>
              <a:gd name="connsiteY203" fmla="*/ 38405 h 356255"/>
              <a:gd name="connsiteX204" fmla="*/ 2464091 w 3138048"/>
              <a:gd name="connsiteY204" fmla="*/ 39995 h 356255"/>
              <a:gd name="connsiteX205" fmla="*/ 2456532 w 3138048"/>
              <a:gd name="connsiteY205" fmla="*/ 41462 h 356255"/>
              <a:gd name="connsiteX206" fmla="*/ 2476636 w 3138048"/>
              <a:gd name="connsiteY206" fmla="*/ 45865 h 356255"/>
              <a:gd name="connsiteX207" fmla="*/ 2493312 w 3138048"/>
              <a:gd name="connsiteY207" fmla="*/ 46844 h 356255"/>
              <a:gd name="connsiteX208" fmla="*/ 2502429 w 3138048"/>
              <a:gd name="connsiteY208" fmla="*/ 47700 h 356255"/>
              <a:gd name="connsiteX209" fmla="*/ 2503909 w 3138048"/>
              <a:gd name="connsiteY209" fmla="*/ 49779 h 356255"/>
              <a:gd name="connsiteX210" fmla="*/ 2513650 w 3138048"/>
              <a:gd name="connsiteY210" fmla="*/ 50880 h 356255"/>
              <a:gd name="connsiteX211" fmla="*/ 2539053 w 3138048"/>
              <a:gd name="connsiteY211" fmla="*/ 52715 h 356255"/>
              <a:gd name="connsiteX212" fmla="*/ 2561884 w 3138048"/>
              <a:gd name="connsiteY212" fmla="*/ 51614 h 356255"/>
              <a:gd name="connsiteX213" fmla="*/ 2571936 w 3138048"/>
              <a:gd name="connsiteY213" fmla="*/ 53082 h 356255"/>
              <a:gd name="connsiteX214" fmla="*/ 2586274 w 3138048"/>
              <a:gd name="connsiteY214" fmla="*/ 55161 h 356255"/>
              <a:gd name="connsiteX215" fmla="*/ 2637781 w 3138048"/>
              <a:gd name="connsiteY215" fmla="*/ 57240 h 356255"/>
              <a:gd name="connsiteX216" fmla="*/ 2656327 w 3138048"/>
              <a:gd name="connsiteY216" fmla="*/ 59319 h 356255"/>
              <a:gd name="connsiteX217" fmla="*/ 2684146 w 3138048"/>
              <a:gd name="connsiteY217" fmla="*/ 63111 h 356255"/>
              <a:gd name="connsiteX218" fmla="*/ 2695444 w 3138048"/>
              <a:gd name="connsiteY218" fmla="*/ 64212 h 356255"/>
              <a:gd name="connsiteX219" fmla="*/ 2719445 w 3138048"/>
              <a:gd name="connsiteY219" fmla="*/ 65557 h 356255"/>
              <a:gd name="connsiteX220" fmla="*/ 2747575 w 3138048"/>
              <a:gd name="connsiteY220" fmla="*/ 66658 h 356255"/>
              <a:gd name="connsiteX221" fmla="*/ 2768147 w 3138048"/>
              <a:gd name="connsiteY221" fmla="*/ 68003 h 356255"/>
              <a:gd name="connsiteX222" fmla="*/ 2761757 w 3138048"/>
              <a:gd name="connsiteY222" fmla="*/ 69349 h 356255"/>
              <a:gd name="connsiteX223" fmla="*/ 2751705 w 3138048"/>
              <a:gd name="connsiteY223" fmla="*/ 68615 h 356255"/>
              <a:gd name="connsiteX224" fmla="*/ 2743523 w 3138048"/>
              <a:gd name="connsiteY224" fmla="*/ 69593 h 356255"/>
              <a:gd name="connsiteX225" fmla="*/ 2738380 w 3138048"/>
              <a:gd name="connsiteY225" fmla="*/ 71672 h 356255"/>
              <a:gd name="connsiteX226" fmla="*/ 2729263 w 3138048"/>
              <a:gd name="connsiteY226" fmla="*/ 72406 h 356255"/>
              <a:gd name="connsiteX227" fmla="*/ 2726068 w 3138048"/>
              <a:gd name="connsiteY227" fmla="*/ 73140 h 356255"/>
              <a:gd name="connsiteX228" fmla="*/ 2703704 w 3138048"/>
              <a:gd name="connsiteY228" fmla="*/ 72896 h 356255"/>
              <a:gd name="connsiteX229" fmla="*/ 2665989 w 3138048"/>
              <a:gd name="connsiteY229" fmla="*/ 72529 h 356255"/>
              <a:gd name="connsiteX230" fmla="*/ 2658353 w 3138048"/>
              <a:gd name="connsiteY230" fmla="*/ 73140 h 356255"/>
              <a:gd name="connsiteX231" fmla="*/ 2661782 w 3138048"/>
              <a:gd name="connsiteY231" fmla="*/ 74975 h 356255"/>
              <a:gd name="connsiteX232" fmla="*/ 2601625 w 3138048"/>
              <a:gd name="connsiteY232" fmla="*/ 75709 h 356255"/>
              <a:gd name="connsiteX233" fmla="*/ 2534923 w 3138048"/>
              <a:gd name="connsiteY233" fmla="*/ 73140 h 356255"/>
              <a:gd name="connsiteX234" fmla="*/ 2377284 w 3138048"/>
              <a:gd name="connsiteY234" fmla="*/ 70572 h 356255"/>
              <a:gd name="connsiteX235" fmla="*/ 2374868 w 3138048"/>
              <a:gd name="connsiteY235" fmla="*/ 73262 h 356255"/>
              <a:gd name="connsiteX236" fmla="*/ 2415155 w 3138048"/>
              <a:gd name="connsiteY236" fmla="*/ 74608 h 356255"/>
              <a:gd name="connsiteX237" fmla="*/ 2432999 w 3138048"/>
              <a:gd name="connsiteY237" fmla="*/ 75709 h 356255"/>
              <a:gd name="connsiteX238" fmla="*/ 2467519 w 3138048"/>
              <a:gd name="connsiteY238" fmla="*/ 76932 h 356255"/>
              <a:gd name="connsiteX239" fmla="*/ 2488169 w 3138048"/>
              <a:gd name="connsiteY239" fmla="*/ 78522 h 356255"/>
              <a:gd name="connsiteX240" fmla="*/ 2504922 w 3138048"/>
              <a:gd name="connsiteY240" fmla="*/ 82069 h 356255"/>
              <a:gd name="connsiteX241" fmla="*/ 2548248 w 3138048"/>
              <a:gd name="connsiteY241" fmla="*/ 86594 h 356255"/>
              <a:gd name="connsiteX242" fmla="*/ 2644483 w 3138048"/>
              <a:gd name="connsiteY242" fmla="*/ 93932 h 356255"/>
              <a:gd name="connsiteX243" fmla="*/ 2656794 w 3138048"/>
              <a:gd name="connsiteY243" fmla="*/ 96868 h 356255"/>
              <a:gd name="connsiteX244" fmla="*/ 2686795 w 3138048"/>
              <a:gd name="connsiteY244" fmla="*/ 102494 h 356255"/>
              <a:gd name="connsiteX245" fmla="*/ 2739705 w 3138048"/>
              <a:gd name="connsiteY245" fmla="*/ 112768 h 356255"/>
              <a:gd name="connsiteX246" fmla="*/ 2773757 w 3138048"/>
              <a:gd name="connsiteY246" fmla="*/ 115336 h 356255"/>
              <a:gd name="connsiteX247" fmla="*/ 2793004 w 3138048"/>
              <a:gd name="connsiteY247" fmla="*/ 113991 h 356255"/>
              <a:gd name="connsiteX248" fmla="*/ 2799238 w 3138048"/>
              <a:gd name="connsiteY248" fmla="*/ 120229 h 356255"/>
              <a:gd name="connsiteX249" fmla="*/ 2787706 w 3138048"/>
              <a:gd name="connsiteY249" fmla="*/ 120229 h 356255"/>
              <a:gd name="connsiteX250" fmla="*/ 2785601 w 3138048"/>
              <a:gd name="connsiteY250" fmla="*/ 119128 h 356255"/>
              <a:gd name="connsiteX251" fmla="*/ 2779757 w 3138048"/>
              <a:gd name="connsiteY251" fmla="*/ 118639 h 356255"/>
              <a:gd name="connsiteX252" fmla="*/ 2759186 w 3138048"/>
              <a:gd name="connsiteY252" fmla="*/ 119006 h 356255"/>
              <a:gd name="connsiteX253" fmla="*/ 2725834 w 3138048"/>
              <a:gd name="connsiteY253" fmla="*/ 120106 h 356255"/>
              <a:gd name="connsiteX254" fmla="*/ 2722094 w 3138048"/>
              <a:gd name="connsiteY254" fmla="*/ 119128 h 356255"/>
              <a:gd name="connsiteX255" fmla="*/ 2706899 w 3138048"/>
              <a:gd name="connsiteY255" fmla="*/ 120229 h 356255"/>
              <a:gd name="connsiteX256" fmla="*/ 2689210 w 3138048"/>
              <a:gd name="connsiteY256" fmla="*/ 122186 h 356255"/>
              <a:gd name="connsiteX257" fmla="*/ 2677366 w 3138048"/>
              <a:gd name="connsiteY257" fmla="*/ 123164 h 356255"/>
              <a:gd name="connsiteX258" fmla="*/ 2685314 w 3138048"/>
              <a:gd name="connsiteY258" fmla="*/ 124999 h 356255"/>
              <a:gd name="connsiteX259" fmla="*/ 2702613 w 3138048"/>
              <a:gd name="connsiteY259" fmla="*/ 126466 h 356255"/>
              <a:gd name="connsiteX260" fmla="*/ 2696769 w 3138048"/>
              <a:gd name="connsiteY260" fmla="*/ 128546 h 356255"/>
              <a:gd name="connsiteX261" fmla="*/ 2687184 w 3138048"/>
              <a:gd name="connsiteY261" fmla="*/ 129524 h 356255"/>
              <a:gd name="connsiteX262" fmla="*/ 2663730 w 3138048"/>
              <a:gd name="connsiteY262" fmla="*/ 130869 h 356255"/>
              <a:gd name="connsiteX263" fmla="*/ 2652976 w 3138048"/>
              <a:gd name="connsiteY263" fmla="*/ 131726 h 356255"/>
              <a:gd name="connsiteX264" fmla="*/ 2640898 w 3138048"/>
              <a:gd name="connsiteY264" fmla="*/ 130747 h 356255"/>
              <a:gd name="connsiteX265" fmla="*/ 2638015 w 3138048"/>
              <a:gd name="connsiteY265" fmla="*/ 133927 h 356255"/>
              <a:gd name="connsiteX266" fmla="*/ 2623288 w 3138048"/>
              <a:gd name="connsiteY266" fmla="*/ 136129 h 356255"/>
              <a:gd name="connsiteX267" fmla="*/ 2642301 w 3138048"/>
              <a:gd name="connsiteY267" fmla="*/ 139431 h 356255"/>
              <a:gd name="connsiteX268" fmla="*/ 2650171 w 3138048"/>
              <a:gd name="connsiteY268" fmla="*/ 143100 h 356255"/>
              <a:gd name="connsiteX269" fmla="*/ 2670353 w 3138048"/>
              <a:gd name="connsiteY269" fmla="*/ 145180 h 356255"/>
              <a:gd name="connsiteX270" fmla="*/ 2727627 w 3138048"/>
              <a:gd name="connsiteY270" fmla="*/ 148360 h 356255"/>
              <a:gd name="connsiteX271" fmla="*/ 2781394 w 3138048"/>
              <a:gd name="connsiteY271" fmla="*/ 150683 h 356255"/>
              <a:gd name="connsiteX272" fmla="*/ 2844901 w 3138048"/>
              <a:gd name="connsiteY272" fmla="*/ 152151 h 356255"/>
              <a:gd name="connsiteX273" fmla="*/ 2889785 w 3138048"/>
              <a:gd name="connsiteY273" fmla="*/ 153252 h 356255"/>
              <a:gd name="connsiteX274" fmla="*/ 2893447 w 3138048"/>
              <a:gd name="connsiteY274" fmla="*/ 155698 h 356255"/>
              <a:gd name="connsiteX275" fmla="*/ 2862434 w 3138048"/>
              <a:gd name="connsiteY275" fmla="*/ 155453 h 356255"/>
              <a:gd name="connsiteX276" fmla="*/ 2822615 w 3138048"/>
              <a:gd name="connsiteY276" fmla="*/ 158022 h 356255"/>
              <a:gd name="connsiteX277" fmla="*/ 2795809 w 3138048"/>
              <a:gd name="connsiteY277" fmla="*/ 160346 h 356255"/>
              <a:gd name="connsiteX278" fmla="*/ 2787004 w 3138048"/>
              <a:gd name="connsiteY278" fmla="*/ 163159 h 356255"/>
              <a:gd name="connsiteX279" fmla="*/ 2783653 w 3138048"/>
              <a:gd name="connsiteY279" fmla="*/ 166094 h 356255"/>
              <a:gd name="connsiteX280" fmla="*/ 2771186 w 3138048"/>
              <a:gd name="connsiteY280" fmla="*/ 167195 h 356255"/>
              <a:gd name="connsiteX281" fmla="*/ 2761601 w 3138048"/>
              <a:gd name="connsiteY281" fmla="*/ 168173 h 356255"/>
              <a:gd name="connsiteX282" fmla="*/ 2762692 w 3138048"/>
              <a:gd name="connsiteY282" fmla="*/ 169274 h 356255"/>
              <a:gd name="connsiteX283" fmla="*/ 2789731 w 3138048"/>
              <a:gd name="connsiteY283" fmla="*/ 169519 h 356255"/>
              <a:gd name="connsiteX284" fmla="*/ 2813108 w 3138048"/>
              <a:gd name="connsiteY284" fmla="*/ 170253 h 356255"/>
              <a:gd name="connsiteX285" fmla="*/ 2797056 w 3138048"/>
              <a:gd name="connsiteY285" fmla="*/ 173433 h 356255"/>
              <a:gd name="connsiteX286" fmla="*/ 2785524 w 3138048"/>
              <a:gd name="connsiteY286" fmla="*/ 174533 h 356255"/>
              <a:gd name="connsiteX287" fmla="*/ 2777420 w 3138048"/>
              <a:gd name="connsiteY287" fmla="*/ 176980 h 356255"/>
              <a:gd name="connsiteX288" fmla="*/ 2830173 w 3138048"/>
              <a:gd name="connsiteY288" fmla="*/ 177469 h 356255"/>
              <a:gd name="connsiteX289" fmla="*/ 2838278 w 3138048"/>
              <a:gd name="connsiteY289" fmla="*/ 178080 h 356255"/>
              <a:gd name="connsiteX290" fmla="*/ 2837187 w 3138048"/>
              <a:gd name="connsiteY290" fmla="*/ 179181 h 356255"/>
              <a:gd name="connsiteX291" fmla="*/ 2826979 w 3138048"/>
              <a:gd name="connsiteY291" fmla="*/ 179303 h 356255"/>
              <a:gd name="connsiteX292" fmla="*/ 2789186 w 3138048"/>
              <a:gd name="connsiteY292" fmla="*/ 181383 h 356255"/>
              <a:gd name="connsiteX293" fmla="*/ 2778744 w 3138048"/>
              <a:gd name="connsiteY293" fmla="*/ 182483 h 356255"/>
              <a:gd name="connsiteX294" fmla="*/ 2768458 w 3138048"/>
              <a:gd name="connsiteY294" fmla="*/ 182850 h 356255"/>
              <a:gd name="connsiteX295" fmla="*/ 2766277 w 3138048"/>
              <a:gd name="connsiteY295" fmla="*/ 184807 h 356255"/>
              <a:gd name="connsiteX296" fmla="*/ 2785757 w 3138048"/>
              <a:gd name="connsiteY296" fmla="*/ 184807 h 356255"/>
              <a:gd name="connsiteX297" fmla="*/ 2798459 w 3138048"/>
              <a:gd name="connsiteY297" fmla="*/ 186030 h 356255"/>
              <a:gd name="connsiteX298" fmla="*/ 2806875 w 3138048"/>
              <a:gd name="connsiteY298" fmla="*/ 184563 h 356255"/>
              <a:gd name="connsiteX299" fmla="*/ 2824251 w 3138048"/>
              <a:gd name="connsiteY299" fmla="*/ 187498 h 356255"/>
              <a:gd name="connsiteX300" fmla="*/ 2838901 w 3138048"/>
              <a:gd name="connsiteY300" fmla="*/ 188966 h 356255"/>
              <a:gd name="connsiteX301" fmla="*/ 2833057 w 3138048"/>
              <a:gd name="connsiteY301" fmla="*/ 190311 h 356255"/>
              <a:gd name="connsiteX302" fmla="*/ 2834693 w 3138048"/>
              <a:gd name="connsiteY302" fmla="*/ 192635 h 356255"/>
              <a:gd name="connsiteX303" fmla="*/ 2846070 w 3138048"/>
              <a:gd name="connsiteY303" fmla="*/ 196060 h 356255"/>
              <a:gd name="connsiteX304" fmla="*/ 2855187 w 3138048"/>
              <a:gd name="connsiteY304" fmla="*/ 197038 h 356255"/>
              <a:gd name="connsiteX305" fmla="*/ 2904824 w 3138048"/>
              <a:gd name="connsiteY305" fmla="*/ 204132 h 356255"/>
              <a:gd name="connsiteX306" fmla="*/ 2880824 w 3138048"/>
              <a:gd name="connsiteY306" fmla="*/ 209147 h 356255"/>
              <a:gd name="connsiteX307" fmla="*/ 2851057 w 3138048"/>
              <a:gd name="connsiteY307" fmla="*/ 210981 h 356255"/>
              <a:gd name="connsiteX308" fmla="*/ 2860486 w 3138048"/>
              <a:gd name="connsiteY308" fmla="*/ 219054 h 356255"/>
              <a:gd name="connsiteX309" fmla="*/ 2864382 w 3138048"/>
              <a:gd name="connsiteY309" fmla="*/ 224557 h 356255"/>
              <a:gd name="connsiteX310" fmla="*/ 2875369 w 3138048"/>
              <a:gd name="connsiteY310" fmla="*/ 227615 h 356255"/>
              <a:gd name="connsiteX311" fmla="*/ 2888070 w 3138048"/>
              <a:gd name="connsiteY311" fmla="*/ 229083 h 356255"/>
              <a:gd name="connsiteX312" fmla="*/ 2893681 w 3138048"/>
              <a:gd name="connsiteY312" fmla="*/ 229694 h 356255"/>
              <a:gd name="connsiteX313" fmla="*/ 2909188 w 3138048"/>
              <a:gd name="connsiteY313" fmla="*/ 229694 h 356255"/>
              <a:gd name="connsiteX314" fmla="*/ 2949630 w 3138048"/>
              <a:gd name="connsiteY314" fmla="*/ 234464 h 356255"/>
              <a:gd name="connsiteX315" fmla="*/ 2921889 w 3138048"/>
              <a:gd name="connsiteY315" fmla="*/ 239112 h 356255"/>
              <a:gd name="connsiteX316" fmla="*/ 2903967 w 3138048"/>
              <a:gd name="connsiteY316" fmla="*/ 241436 h 356255"/>
              <a:gd name="connsiteX317" fmla="*/ 2889317 w 3138048"/>
              <a:gd name="connsiteY317" fmla="*/ 244371 h 356255"/>
              <a:gd name="connsiteX318" fmla="*/ 2906149 w 3138048"/>
              <a:gd name="connsiteY318" fmla="*/ 246573 h 356255"/>
              <a:gd name="connsiteX319" fmla="*/ 2908954 w 3138048"/>
              <a:gd name="connsiteY319" fmla="*/ 247674 h 356255"/>
              <a:gd name="connsiteX320" fmla="*/ 2924772 w 3138048"/>
              <a:gd name="connsiteY320" fmla="*/ 248163 h 356255"/>
              <a:gd name="connsiteX321" fmla="*/ 2936461 w 3138048"/>
              <a:gd name="connsiteY321" fmla="*/ 249875 h 356255"/>
              <a:gd name="connsiteX322" fmla="*/ 2998176 w 3138048"/>
              <a:gd name="connsiteY322" fmla="*/ 250854 h 356255"/>
              <a:gd name="connsiteX323" fmla="*/ 3034021 w 3138048"/>
              <a:gd name="connsiteY323" fmla="*/ 244983 h 356255"/>
              <a:gd name="connsiteX324" fmla="*/ 3052800 w 3138048"/>
              <a:gd name="connsiteY324" fmla="*/ 242904 h 356255"/>
              <a:gd name="connsiteX325" fmla="*/ 3063476 w 3138048"/>
              <a:gd name="connsiteY325" fmla="*/ 245227 h 356255"/>
              <a:gd name="connsiteX326" fmla="*/ 3063320 w 3138048"/>
              <a:gd name="connsiteY326" fmla="*/ 244616 h 356255"/>
              <a:gd name="connsiteX327" fmla="*/ 3075164 w 3138048"/>
              <a:gd name="connsiteY327" fmla="*/ 249141 h 356255"/>
              <a:gd name="connsiteX328" fmla="*/ 3073839 w 3138048"/>
              <a:gd name="connsiteY328" fmla="*/ 255257 h 356255"/>
              <a:gd name="connsiteX329" fmla="*/ 3069164 w 3138048"/>
              <a:gd name="connsiteY329" fmla="*/ 260027 h 356255"/>
              <a:gd name="connsiteX330" fmla="*/ 3046177 w 3138048"/>
              <a:gd name="connsiteY330" fmla="*/ 264797 h 356255"/>
              <a:gd name="connsiteX331" fmla="*/ 3012981 w 3138048"/>
              <a:gd name="connsiteY331" fmla="*/ 258070 h 356255"/>
              <a:gd name="connsiteX332" fmla="*/ 2946824 w 3138048"/>
              <a:gd name="connsiteY332" fmla="*/ 261861 h 356255"/>
              <a:gd name="connsiteX333" fmla="*/ 2922201 w 3138048"/>
              <a:gd name="connsiteY333" fmla="*/ 262962 h 356255"/>
              <a:gd name="connsiteX334" fmla="*/ 2939500 w 3138048"/>
              <a:gd name="connsiteY334" fmla="*/ 265531 h 356255"/>
              <a:gd name="connsiteX335" fmla="*/ 2949786 w 3138048"/>
              <a:gd name="connsiteY335" fmla="*/ 272624 h 356255"/>
              <a:gd name="connsiteX336" fmla="*/ 2943786 w 3138048"/>
              <a:gd name="connsiteY336" fmla="*/ 278006 h 356255"/>
              <a:gd name="connsiteX337" fmla="*/ 2911214 w 3138048"/>
              <a:gd name="connsiteY337" fmla="*/ 277639 h 356255"/>
              <a:gd name="connsiteX338" fmla="*/ 2894538 w 3138048"/>
              <a:gd name="connsiteY338" fmla="*/ 277639 h 356255"/>
              <a:gd name="connsiteX339" fmla="*/ 2887759 w 3138048"/>
              <a:gd name="connsiteY339" fmla="*/ 278495 h 356255"/>
              <a:gd name="connsiteX340" fmla="*/ 2869992 w 3138048"/>
              <a:gd name="connsiteY340" fmla="*/ 277884 h 356255"/>
              <a:gd name="connsiteX341" fmla="*/ 2857836 w 3138048"/>
              <a:gd name="connsiteY341" fmla="*/ 277517 h 356255"/>
              <a:gd name="connsiteX342" fmla="*/ 2860641 w 3138048"/>
              <a:gd name="connsiteY342" fmla="*/ 280330 h 356255"/>
              <a:gd name="connsiteX343" fmla="*/ 2850901 w 3138048"/>
              <a:gd name="connsiteY343" fmla="*/ 280330 h 356255"/>
              <a:gd name="connsiteX344" fmla="*/ 2839291 w 3138048"/>
              <a:gd name="connsiteY344" fmla="*/ 281431 h 356255"/>
              <a:gd name="connsiteX345" fmla="*/ 2809913 w 3138048"/>
              <a:gd name="connsiteY345" fmla="*/ 281186 h 356255"/>
              <a:gd name="connsiteX346" fmla="*/ 2791602 w 3138048"/>
              <a:gd name="connsiteY346" fmla="*/ 281431 h 356255"/>
              <a:gd name="connsiteX347" fmla="*/ 2799472 w 3138048"/>
              <a:gd name="connsiteY347" fmla="*/ 284733 h 356255"/>
              <a:gd name="connsiteX348" fmla="*/ 2842875 w 3138048"/>
              <a:gd name="connsiteY348" fmla="*/ 288524 h 356255"/>
              <a:gd name="connsiteX349" fmla="*/ 2873109 w 3138048"/>
              <a:gd name="connsiteY349" fmla="*/ 290481 h 356255"/>
              <a:gd name="connsiteX350" fmla="*/ 2878486 w 3138048"/>
              <a:gd name="connsiteY350" fmla="*/ 292438 h 356255"/>
              <a:gd name="connsiteX351" fmla="*/ 2881603 w 3138048"/>
              <a:gd name="connsiteY351" fmla="*/ 294028 h 356255"/>
              <a:gd name="connsiteX352" fmla="*/ 2915967 w 3138048"/>
              <a:gd name="connsiteY352" fmla="*/ 299410 h 356255"/>
              <a:gd name="connsiteX353" fmla="*/ 2879343 w 3138048"/>
              <a:gd name="connsiteY353" fmla="*/ 303079 h 356255"/>
              <a:gd name="connsiteX354" fmla="*/ 2853395 w 3138048"/>
              <a:gd name="connsiteY354" fmla="*/ 302468 h 356255"/>
              <a:gd name="connsiteX355" fmla="*/ 2833135 w 3138048"/>
              <a:gd name="connsiteY355" fmla="*/ 303813 h 356255"/>
              <a:gd name="connsiteX356" fmla="*/ 2814979 w 3138048"/>
              <a:gd name="connsiteY356" fmla="*/ 307115 h 356255"/>
              <a:gd name="connsiteX357" fmla="*/ 2794874 w 3138048"/>
              <a:gd name="connsiteY357" fmla="*/ 312619 h 356255"/>
              <a:gd name="connsiteX358" fmla="*/ 2765030 w 3138048"/>
              <a:gd name="connsiteY358" fmla="*/ 313720 h 356255"/>
              <a:gd name="connsiteX359" fmla="*/ 2749991 w 3138048"/>
              <a:gd name="connsiteY359" fmla="*/ 319224 h 356255"/>
              <a:gd name="connsiteX360" fmla="*/ 2675496 w 3138048"/>
              <a:gd name="connsiteY360" fmla="*/ 318245 h 356255"/>
              <a:gd name="connsiteX361" fmla="*/ 2567183 w 3138048"/>
              <a:gd name="connsiteY361" fmla="*/ 324483 h 356255"/>
              <a:gd name="connsiteX362" fmla="*/ 2477026 w 3138048"/>
              <a:gd name="connsiteY362" fmla="*/ 327418 h 356255"/>
              <a:gd name="connsiteX363" fmla="*/ 2425752 w 3138048"/>
              <a:gd name="connsiteY363" fmla="*/ 329131 h 356255"/>
              <a:gd name="connsiteX364" fmla="*/ 2376349 w 3138048"/>
              <a:gd name="connsiteY364" fmla="*/ 333045 h 356255"/>
              <a:gd name="connsiteX365" fmla="*/ 2333491 w 3138048"/>
              <a:gd name="connsiteY365" fmla="*/ 334879 h 356255"/>
              <a:gd name="connsiteX366" fmla="*/ 2314322 w 3138048"/>
              <a:gd name="connsiteY366" fmla="*/ 336469 h 356255"/>
              <a:gd name="connsiteX367" fmla="*/ 2300218 w 3138048"/>
              <a:gd name="connsiteY367" fmla="*/ 335613 h 356255"/>
              <a:gd name="connsiteX368" fmla="*/ 2299049 w 3138048"/>
              <a:gd name="connsiteY368" fmla="*/ 337203 h 356255"/>
              <a:gd name="connsiteX369" fmla="*/ 2288685 w 3138048"/>
              <a:gd name="connsiteY369" fmla="*/ 338548 h 356255"/>
              <a:gd name="connsiteX370" fmla="*/ 2246529 w 3138048"/>
              <a:gd name="connsiteY370" fmla="*/ 339405 h 356255"/>
              <a:gd name="connsiteX371" fmla="*/ 2162840 w 3138048"/>
              <a:gd name="connsiteY371" fmla="*/ 340505 h 356255"/>
              <a:gd name="connsiteX372" fmla="*/ 2050162 w 3138048"/>
              <a:gd name="connsiteY372" fmla="*/ 340138 h 356255"/>
              <a:gd name="connsiteX373" fmla="*/ 2001616 w 3138048"/>
              <a:gd name="connsiteY373" fmla="*/ 340872 h 356255"/>
              <a:gd name="connsiteX374" fmla="*/ 1957823 w 3138048"/>
              <a:gd name="connsiteY374" fmla="*/ 343685 h 356255"/>
              <a:gd name="connsiteX375" fmla="*/ 1926343 w 3138048"/>
              <a:gd name="connsiteY375" fmla="*/ 342707 h 356255"/>
              <a:gd name="connsiteX376" fmla="*/ 1910602 w 3138048"/>
              <a:gd name="connsiteY376" fmla="*/ 343563 h 356255"/>
              <a:gd name="connsiteX377" fmla="*/ 1908031 w 3138048"/>
              <a:gd name="connsiteY377" fmla="*/ 348578 h 356255"/>
              <a:gd name="connsiteX378" fmla="*/ 1855978 w 3138048"/>
              <a:gd name="connsiteY378" fmla="*/ 352247 h 356255"/>
              <a:gd name="connsiteX379" fmla="*/ 1752652 w 3138048"/>
              <a:gd name="connsiteY379" fmla="*/ 352491 h 356255"/>
              <a:gd name="connsiteX380" fmla="*/ 1636936 w 3138048"/>
              <a:gd name="connsiteY380" fmla="*/ 354326 h 356255"/>
              <a:gd name="connsiteX381" fmla="*/ 1599922 w 3138048"/>
              <a:gd name="connsiteY381" fmla="*/ 356038 h 356255"/>
              <a:gd name="connsiteX382" fmla="*/ 1470336 w 3138048"/>
              <a:gd name="connsiteY382" fmla="*/ 356038 h 356255"/>
              <a:gd name="connsiteX383" fmla="*/ 1418128 w 3138048"/>
              <a:gd name="connsiteY383" fmla="*/ 354815 h 356255"/>
              <a:gd name="connsiteX384" fmla="*/ 1290567 w 3138048"/>
              <a:gd name="connsiteY384" fmla="*/ 352369 h 356255"/>
              <a:gd name="connsiteX385" fmla="*/ 1189267 w 3138048"/>
              <a:gd name="connsiteY385" fmla="*/ 349923 h 356255"/>
              <a:gd name="connsiteX386" fmla="*/ 1108305 w 3138048"/>
              <a:gd name="connsiteY386" fmla="*/ 349923 h 356255"/>
              <a:gd name="connsiteX387" fmla="*/ 1040122 w 3138048"/>
              <a:gd name="connsiteY387" fmla="*/ 345642 h 356255"/>
              <a:gd name="connsiteX388" fmla="*/ 882328 w 3138048"/>
              <a:gd name="connsiteY388" fmla="*/ 343563 h 356255"/>
              <a:gd name="connsiteX389" fmla="*/ 811028 w 3138048"/>
              <a:gd name="connsiteY389" fmla="*/ 336469 h 356255"/>
              <a:gd name="connsiteX390" fmla="*/ 784378 w 3138048"/>
              <a:gd name="connsiteY390" fmla="*/ 336225 h 356255"/>
              <a:gd name="connsiteX391" fmla="*/ 735053 w 3138048"/>
              <a:gd name="connsiteY391" fmla="*/ 335368 h 356255"/>
              <a:gd name="connsiteX392" fmla="*/ 709027 w 3138048"/>
              <a:gd name="connsiteY392" fmla="*/ 333289 h 356255"/>
              <a:gd name="connsiteX393" fmla="*/ 679572 w 3138048"/>
              <a:gd name="connsiteY393" fmla="*/ 331455 h 356255"/>
              <a:gd name="connsiteX394" fmla="*/ 651519 w 3138048"/>
              <a:gd name="connsiteY394" fmla="*/ 328764 h 356255"/>
              <a:gd name="connsiteX395" fmla="*/ 626818 w 3138048"/>
              <a:gd name="connsiteY395" fmla="*/ 327418 h 356255"/>
              <a:gd name="connsiteX396" fmla="*/ 611934 w 3138048"/>
              <a:gd name="connsiteY396" fmla="*/ 326073 h 356255"/>
              <a:gd name="connsiteX397" fmla="*/ 600324 w 3138048"/>
              <a:gd name="connsiteY397" fmla="*/ 326073 h 356255"/>
              <a:gd name="connsiteX398" fmla="*/ 601415 w 3138048"/>
              <a:gd name="connsiteY398" fmla="*/ 321181 h 356255"/>
              <a:gd name="connsiteX399" fmla="*/ 624090 w 3138048"/>
              <a:gd name="connsiteY399" fmla="*/ 322159 h 356255"/>
              <a:gd name="connsiteX400" fmla="*/ 627831 w 3138048"/>
              <a:gd name="connsiteY400" fmla="*/ 319468 h 356255"/>
              <a:gd name="connsiteX401" fmla="*/ 638272 w 3138048"/>
              <a:gd name="connsiteY401" fmla="*/ 318612 h 356255"/>
              <a:gd name="connsiteX402" fmla="*/ 666013 w 3138048"/>
              <a:gd name="connsiteY402" fmla="*/ 319101 h 356255"/>
              <a:gd name="connsiteX403" fmla="*/ 661260 w 3138048"/>
              <a:gd name="connsiteY403" fmla="*/ 314698 h 356255"/>
              <a:gd name="connsiteX404" fmla="*/ 635155 w 3138048"/>
              <a:gd name="connsiteY404" fmla="*/ 311274 h 356255"/>
              <a:gd name="connsiteX405" fmla="*/ 649415 w 3138048"/>
              <a:gd name="connsiteY405" fmla="*/ 301489 h 356255"/>
              <a:gd name="connsiteX406" fmla="*/ 728352 w 3138048"/>
              <a:gd name="connsiteY406" fmla="*/ 304424 h 356255"/>
              <a:gd name="connsiteX407" fmla="*/ 778456 w 3138048"/>
              <a:gd name="connsiteY407" fmla="*/ 304914 h 356255"/>
              <a:gd name="connsiteX408" fmla="*/ 797392 w 3138048"/>
              <a:gd name="connsiteY408" fmla="*/ 304669 h 356255"/>
              <a:gd name="connsiteX409" fmla="*/ 826067 w 3138048"/>
              <a:gd name="connsiteY409" fmla="*/ 303935 h 356255"/>
              <a:gd name="connsiteX410" fmla="*/ 831210 w 3138048"/>
              <a:gd name="connsiteY410" fmla="*/ 302834 h 356255"/>
              <a:gd name="connsiteX411" fmla="*/ 839236 w 3138048"/>
              <a:gd name="connsiteY411" fmla="*/ 304302 h 356255"/>
              <a:gd name="connsiteX412" fmla="*/ 870016 w 3138048"/>
              <a:gd name="connsiteY412" fmla="*/ 303813 h 356255"/>
              <a:gd name="connsiteX413" fmla="*/ 904146 w 3138048"/>
              <a:gd name="connsiteY413" fmla="*/ 304669 h 356255"/>
              <a:gd name="connsiteX414" fmla="*/ 926432 w 3138048"/>
              <a:gd name="connsiteY414" fmla="*/ 304669 h 356255"/>
              <a:gd name="connsiteX415" fmla="*/ 940225 w 3138048"/>
              <a:gd name="connsiteY415" fmla="*/ 303691 h 356255"/>
              <a:gd name="connsiteX416" fmla="*/ 946848 w 3138048"/>
              <a:gd name="connsiteY416" fmla="*/ 304058 h 356255"/>
              <a:gd name="connsiteX417" fmla="*/ 958926 w 3138048"/>
              <a:gd name="connsiteY417" fmla="*/ 303813 h 356255"/>
              <a:gd name="connsiteX418" fmla="*/ 973342 w 3138048"/>
              <a:gd name="connsiteY418" fmla="*/ 304669 h 356255"/>
              <a:gd name="connsiteX419" fmla="*/ 981368 w 3138048"/>
              <a:gd name="connsiteY419" fmla="*/ 303935 h 356255"/>
              <a:gd name="connsiteX420" fmla="*/ 997498 w 3138048"/>
              <a:gd name="connsiteY420" fmla="*/ 304547 h 356255"/>
              <a:gd name="connsiteX421" fmla="*/ 1004979 w 3138048"/>
              <a:gd name="connsiteY421" fmla="*/ 304058 h 356255"/>
              <a:gd name="connsiteX422" fmla="*/ 1004823 w 3138048"/>
              <a:gd name="connsiteY422" fmla="*/ 299654 h 356255"/>
              <a:gd name="connsiteX423" fmla="*/ 983628 w 3138048"/>
              <a:gd name="connsiteY423" fmla="*/ 295007 h 356255"/>
              <a:gd name="connsiteX424" fmla="*/ 973888 w 3138048"/>
              <a:gd name="connsiteY424" fmla="*/ 294884 h 356255"/>
              <a:gd name="connsiteX425" fmla="*/ 967342 w 3138048"/>
              <a:gd name="connsiteY425" fmla="*/ 296352 h 356255"/>
              <a:gd name="connsiteX426" fmla="*/ 959316 w 3138048"/>
              <a:gd name="connsiteY426" fmla="*/ 294395 h 356255"/>
              <a:gd name="connsiteX427" fmla="*/ 954485 w 3138048"/>
              <a:gd name="connsiteY427" fmla="*/ 295618 h 356255"/>
              <a:gd name="connsiteX428" fmla="*/ 942407 w 3138048"/>
              <a:gd name="connsiteY428" fmla="*/ 294640 h 356255"/>
              <a:gd name="connsiteX429" fmla="*/ 895107 w 3138048"/>
              <a:gd name="connsiteY429" fmla="*/ 293294 h 356255"/>
              <a:gd name="connsiteX430" fmla="*/ 785859 w 3138048"/>
              <a:gd name="connsiteY430" fmla="*/ 291827 h 356255"/>
              <a:gd name="connsiteX431" fmla="*/ 766300 w 3138048"/>
              <a:gd name="connsiteY431" fmla="*/ 290971 h 356255"/>
              <a:gd name="connsiteX432" fmla="*/ 757183 w 3138048"/>
              <a:gd name="connsiteY432" fmla="*/ 291949 h 356255"/>
              <a:gd name="connsiteX433" fmla="*/ 740741 w 3138048"/>
              <a:gd name="connsiteY433" fmla="*/ 289748 h 356255"/>
              <a:gd name="connsiteX434" fmla="*/ 727183 w 3138048"/>
              <a:gd name="connsiteY434" fmla="*/ 289748 h 356255"/>
              <a:gd name="connsiteX435" fmla="*/ 718533 w 3138048"/>
              <a:gd name="connsiteY435" fmla="*/ 289381 h 356255"/>
              <a:gd name="connsiteX436" fmla="*/ 706299 w 3138048"/>
              <a:gd name="connsiteY436" fmla="*/ 289258 h 356255"/>
              <a:gd name="connsiteX437" fmla="*/ 658143 w 3138048"/>
              <a:gd name="connsiteY437" fmla="*/ 288280 h 356255"/>
              <a:gd name="connsiteX438" fmla="*/ 646688 w 3138048"/>
              <a:gd name="connsiteY438" fmla="*/ 289014 h 356255"/>
              <a:gd name="connsiteX439" fmla="*/ 640766 w 3138048"/>
              <a:gd name="connsiteY439" fmla="*/ 287913 h 356255"/>
              <a:gd name="connsiteX440" fmla="*/ 612869 w 3138048"/>
              <a:gd name="connsiteY440" fmla="*/ 288280 h 356255"/>
              <a:gd name="connsiteX441" fmla="*/ 591363 w 3138048"/>
              <a:gd name="connsiteY441" fmla="*/ 288769 h 356255"/>
              <a:gd name="connsiteX442" fmla="*/ 577337 w 3138048"/>
              <a:gd name="connsiteY442" fmla="*/ 287913 h 356255"/>
              <a:gd name="connsiteX443" fmla="*/ 560895 w 3138048"/>
              <a:gd name="connsiteY443" fmla="*/ 286568 h 356255"/>
              <a:gd name="connsiteX444" fmla="*/ 557388 w 3138048"/>
              <a:gd name="connsiteY444" fmla="*/ 287668 h 356255"/>
              <a:gd name="connsiteX445" fmla="*/ 550998 w 3138048"/>
              <a:gd name="connsiteY445" fmla="*/ 287668 h 356255"/>
              <a:gd name="connsiteX446" fmla="*/ 541024 w 3138048"/>
              <a:gd name="connsiteY446" fmla="*/ 288280 h 356255"/>
              <a:gd name="connsiteX447" fmla="*/ 527154 w 3138048"/>
              <a:gd name="connsiteY447" fmla="*/ 288524 h 356255"/>
              <a:gd name="connsiteX448" fmla="*/ 520608 w 3138048"/>
              <a:gd name="connsiteY448" fmla="*/ 287791 h 356255"/>
              <a:gd name="connsiteX449" fmla="*/ 509933 w 3138048"/>
              <a:gd name="connsiteY449" fmla="*/ 288035 h 356255"/>
              <a:gd name="connsiteX450" fmla="*/ 477984 w 3138048"/>
              <a:gd name="connsiteY450" fmla="*/ 288035 h 356255"/>
              <a:gd name="connsiteX451" fmla="*/ 449620 w 3138048"/>
              <a:gd name="connsiteY451" fmla="*/ 288402 h 356255"/>
              <a:gd name="connsiteX452" fmla="*/ 434347 w 3138048"/>
              <a:gd name="connsiteY452" fmla="*/ 288280 h 356255"/>
              <a:gd name="connsiteX453" fmla="*/ 422503 w 3138048"/>
              <a:gd name="connsiteY453" fmla="*/ 286078 h 356255"/>
              <a:gd name="connsiteX454" fmla="*/ 413854 w 3138048"/>
              <a:gd name="connsiteY454" fmla="*/ 286078 h 356255"/>
              <a:gd name="connsiteX455" fmla="*/ 399438 w 3138048"/>
              <a:gd name="connsiteY455" fmla="*/ 286078 h 356255"/>
              <a:gd name="connsiteX456" fmla="*/ 356892 w 3138048"/>
              <a:gd name="connsiteY456" fmla="*/ 285711 h 356255"/>
              <a:gd name="connsiteX457" fmla="*/ 338034 w 3138048"/>
              <a:gd name="connsiteY457" fmla="*/ 285467 h 356255"/>
              <a:gd name="connsiteX458" fmla="*/ 317852 w 3138048"/>
              <a:gd name="connsiteY458" fmla="*/ 286690 h 356255"/>
              <a:gd name="connsiteX459" fmla="*/ 314190 w 3138048"/>
              <a:gd name="connsiteY459" fmla="*/ 283999 h 356255"/>
              <a:gd name="connsiteX460" fmla="*/ 322606 w 3138048"/>
              <a:gd name="connsiteY460" fmla="*/ 283632 h 356255"/>
              <a:gd name="connsiteX461" fmla="*/ 331255 w 3138048"/>
              <a:gd name="connsiteY461" fmla="*/ 283510 h 356255"/>
              <a:gd name="connsiteX462" fmla="*/ 344346 w 3138048"/>
              <a:gd name="connsiteY462" fmla="*/ 282409 h 356255"/>
              <a:gd name="connsiteX463" fmla="*/ 358918 w 3138048"/>
              <a:gd name="connsiteY463" fmla="*/ 281186 h 356255"/>
              <a:gd name="connsiteX464" fmla="*/ 381749 w 3138048"/>
              <a:gd name="connsiteY464" fmla="*/ 278984 h 356255"/>
              <a:gd name="connsiteX465" fmla="*/ 414867 w 3138048"/>
              <a:gd name="connsiteY465" fmla="*/ 277884 h 356255"/>
              <a:gd name="connsiteX466" fmla="*/ 425932 w 3138048"/>
              <a:gd name="connsiteY466" fmla="*/ 277027 h 356255"/>
              <a:gd name="connsiteX467" fmla="*/ 450010 w 3138048"/>
              <a:gd name="connsiteY467" fmla="*/ 276049 h 356255"/>
              <a:gd name="connsiteX468" fmla="*/ 433412 w 3138048"/>
              <a:gd name="connsiteY468" fmla="*/ 275193 h 356255"/>
              <a:gd name="connsiteX469" fmla="*/ 431620 w 3138048"/>
              <a:gd name="connsiteY469" fmla="*/ 273358 h 356255"/>
              <a:gd name="connsiteX470" fmla="*/ 422581 w 3138048"/>
              <a:gd name="connsiteY470" fmla="*/ 273603 h 356255"/>
              <a:gd name="connsiteX471" fmla="*/ 400373 w 3138048"/>
              <a:gd name="connsiteY471" fmla="*/ 273236 h 356255"/>
              <a:gd name="connsiteX472" fmla="*/ 372632 w 3138048"/>
              <a:gd name="connsiteY472" fmla="*/ 270912 h 356255"/>
              <a:gd name="connsiteX473" fmla="*/ 344970 w 3138048"/>
              <a:gd name="connsiteY473" fmla="*/ 270178 h 356255"/>
              <a:gd name="connsiteX474" fmla="*/ 341307 w 3138048"/>
              <a:gd name="connsiteY474" fmla="*/ 272869 h 356255"/>
              <a:gd name="connsiteX475" fmla="*/ 314112 w 3138048"/>
              <a:gd name="connsiteY475" fmla="*/ 268711 h 356255"/>
              <a:gd name="connsiteX476" fmla="*/ 340060 w 3138048"/>
              <a:gd name="connsiteY476" fmla="*/ 262840 h 356255"/>
              <a:gd name="connsiteX477" fmla="*/ 378087 w 3138048"/>
              <a:gd name="connsiteY477" fmla="*/ 265286 h 356255"/>
              <a:gd name="connsiteX478" fmla="*/ 400217 w 3138048"/>
              <a:gd name="connsiteY478" fmla="*/ 262351 h 356255"/>
              <a:gd name="connsiteX479" fmla="*/ 386503 w 3138048"/>
              <a:gd name="connsiteY479" fmla="*/ 261861 h 356255"/>
              <a:gd name="connsiteX480" fmla="*/ 378788 w 3138048"/>
              <a:gd name="connsiteY480" fmla="*/ 259660 h 356255"/>
              <a:gd name="connsiteX481" fmla="*/ 372165 w 3138048"/>
              <a:gd name="connsiteY481" fmla="*/ 260638 h 356255"/>
              <a:gd name="connsiteX482" fmla="*/ 363905 w 3138048"/>
              <a:gd name="connsiteY482" fmla="*/ 259293 h 356255"/>
              <a:gd name="connsiteX483" fmla="*/ 336164 w 3138048"/>
              <a:gd name="connsiteY483" fmla="*/ 259660 h 356255"/>
              <a:gd name="connsiteX484" fmla="*/ 315437 w 3138048"/>
              <a:gd name="connsiteY484" fmla="*/ 258804 h 356255"/>
              <a:gd name="connsiteX485" fmla="*/ 309437 w 3138048"/>
              <a:gd name="connsiteY485" fmla="*/ 259293 h 356255"/>
              <a:gd name="connsiteX486" fmla="*/ 300709 w 3138048"/>
              <a:gd name="connsiteY486" fmla="*/ 258559 h 356255"/>
              <a:gd name="connsiteX487" fmla="*/ 294787 w 3138048"/>
              <a:gd name="connsiteY487" fmla="*/ 259048 h 356255"/>
              <a:gd name="connsiteX488" fmla="*/ 282008 w 3138048"/>
              <a:gd name="connsiteY488" fmla="*/ 256602 h 356255"/>
              <a:gd name="connsiteX489" fmla="*/ 270085 w 3138048"/>
              <a:gd name="connsiteY489" fmla="*/ 255868 h 356255"/>
              <a:gd name="connsiteX490" fmla="*/ 265332 w 3138048"/>
              <a:gd name="connsiteY490" fmla="*/ 254523 h 356255"/>
              <a:gd name="connsiteX491" fmla="*/ 246397 w 3138048"/>
              <a:gd name="connsiteY491" fmla="*/ 252566 h 356255"/>
              <a:gd name="connsiteX492" fmla="*/ 207825 w 3138048"/>
              <a:gd name="connsiteY492" fmla="*/ 252321 h 356255"/>
              <a:gd name="connsiteX493" fmla="*/ 172370 w 3138048"/>
              <a:gd name="connsiteY493" fmla="*/ 254156 h 356255"/>
              <a:gd name="connsiteX494" fmla="*/ 113538 w 3138048"/>
              <a:gd name="connsiteY494" fmla="*/ 252933 h 356255"/>
              <a:gd name="connsiteX495" fmla="*/ 81511 w 3138048"/>
              <a:gd name="connsiteY495" fmla="*/ 253911 h 356255"/>
              <a:gd name="connsiteX496" fmla="*/ 64446 w 3138048"/>
              <a:gd name="connsiteY496" fmla="*/ 251710 h 356255"/>
              <a:gd name="connsiteX497" fmla="*/ 40680 w 3138048"/>
              <a:gd name="connsiteY497" fmla="*/ 259904 h 356255"/>
              <a:gd name="connsiteX498" fmla="*/ 3199 w 3138048"/>
              <a:gd name="connsiteY498" fmla="*/ 256724 h 356255"/>
              <a:gd name="connsiteX499" fmla="*/ 3822 w 3138048"/>
              <a:gd name="connsiteY499" fmla="*/ 244127 h 356255"/>
              <a:gd name="connsiteX500" fmla="*/ 16835 w 3138048"/>
              <a:gd name="connsiteY500" fmla="*/ 242047 h 356255"/>
              <a:gd name="connsiteX501" fmla="*/ 34602 w 3138048"/>
              <a:gd name="connsiteY501" fmla="*/ 241558 h 356255"/>
              <a:gd name="connsiteX502" fmla="*/ 74109 w 3138048"/>
              <a:gd name="connsiteY502" fmla="*/ 248163 h 356255"/>
              <a:gd name="connsiteX503" fmla="*/ 121174 w 3138048"/>
              <a:gd name="connsiteY503" fmla="*/ 246450 h 356255"/>
              <a:gd name="connsiteX504" fmla="*/ 136681 w 3138048"/>
              <a:gd name="connsiteY504" fmla="*/ 245227 h 356255"/>
              <a:gd name="connsiteX505" fmla="*/ 146733 w 3138048"/>
              <a:gd name="connsiteY505" fmla="*/ 243637 h 356255"/>
              <a:gd name="connsiteX506" fmla="*/ 188578 w 3138048"/>
              <a:gd name="connsiteY506" fmla="*/ 243760 h 356255"/>
              <a:gd name="connsiteX507" fmla="*/ 227617 w 3138048"/>
              <a:gd name="connsiteY507" fmla="*/ 241925 h 356255"/>
              <a:gd name="connsiteX508" fmla="*/ 242033 w 3138048"/>
              <a:gd name="connsiteY508" fmla="*/ 240090 h 356255"/>
              <a:gd name="connsiteX509" fmla="*/ 253176 w 3138048"/>
              <a:gd name="connsiteY509" fmla="*/ 240335 h 356255"/>
              <a:gd name="connsiteX510" fmla="*/ 274917 w 3138048"/>
              <a:gd name="connsiteY510" fmla="*/ 237644 h 356255"/>
              <a:gd name="connsiteX511" fmla="*/ 294787 w 3138048"/>
              <a:gd name="connsiteY511" fmla="*/ 234587 h 356255"/>
              <a:gd name="connsiteX512" fmla="*/ 302579 w 3138048"/>
              <a:gd name="connsiteY512" fmla="*/ 234097 h 356255"/>
              <a:gd name="connsiteX513" fmla="*/ 313489 w 3138048"/>
              <a:gd name="connsiteY513" fmla="*/ 231896 h 356255"/>
              <a:gd name="connsiteX514" fmla="*/ 384165 w 3138048"/>
              <a:gd name="connsiteY514" fmla="*/ 225903 h 356255"/>
              <a:gd name="connsiteX515" fmla="*/ 459906 w 3138048"/>
              <a:gd name="connsiteY515" fmla="*/ 223212 h 356255"/>
              <a:gd name="connsiteX516" fmla="*/ 462634 w 3138048"/>
              <a:gd name="connsiteY516" fmla="*/ 221010 h 356255"/>
              <a:gd name="connsiteX517" fmla="*/ 464270 w 3138048"/>
              <a:gd name="connsiteY517" fmla="*/ 218931 h 356255"/>
              <a:gd name="connsiteX518" fmla="*/ 468945 w 3138048"/>
              <a:gd name="connsiteY518" fmla="*/ 221622 h 356255"/>
              <a:gd name="connsiteX519" fmla="*/ 475647 w 3138048"/>
              <a:gd name="connsiteY519" fmla="*/ 219420 h 356255"/>
              <a:gd name="connsiteX520" fmla="*/ 484764 w 3138048"/>
              <a:gd name="connsiteY520" fmla="*/ 218442 h 356255"/>
              <a:gd name="connsiteX521" fmla="*/ 488816 w 3138048"/>
              <a:gd name="connsiteY521" fmla="*/ 216607 h 356255"/>
              <a:gd name="connsiteX522" fmla="*/ 491387 w 3138048"/>
              <a:gd name="connsiteY522" fmla="*/ 213183 h 356255"/>
              <a:gd name="connsiteX523" fmla="*/ 493257 w 3138048"/>
              <a:gd name="connsiteY523" fmla="*/ 215140 h 356255"/>
              <a:gd name="connsiteX524" fmla="*/ 498167 w 3138048"/>
              <a:gd name="connsiteY524" fmla="*/ 212693 h 356255"/>
              <a:gd name="connsiteX525" fmla="*/ 506894 w 3138048"/>
              <a:gd name="connsiteY525" fmla="*/ 211837 h 356255"/>
              <a:gd name="connsiteX526" fmla="*/ 507284 w 3138048"/>
              <a:gd name="connsiteY526" fmla="*/ 213305 h 356255"/>
              <a:gd name="connsiteX527" fmla="*/ 515621 w 3138048"/>
              <a:gd name="connsiteY527" fmla="*/ 212449 h 356255"/>
              <a:gd name="connsiteX528" fmla="*/ 518894 w 3138048"/>
              <a:gd name="connsiteY528" fmla="*/ 209391 h 356255"/>
              <a:gd name="connsiteX529" fmla="*/ 524037 w 3138048"/>
              <a:gd name="connsiteY529" fmla="*/ 210492 h 356255"/>
              <a:gd name="connsiteX530" fmla="*/ 564791 w 3138048"/>
              <a:gd name="connsiteY530" fmla="*/ 208780 h 356255"/>
              <a:gd name="connsiteX531" fmla="*/ 616999 w 3138048"/>
              <a:gd name="connsiteY531" fmla="*/ 207557 h 356255"/>
              <a:gd name="connsiteX532" fmla="*/ 642636 w 3138048"/>
              <a:gd name="connsiteY532" fmla="*/ 206945 h 356255"/>
              <a:gd name="connsiteX533" fmla="*/ 652610 w 3138048"/>
              <a:gd name="connsiteY533" fmla="*/ 206333 h 356255"/>
              <a:gd name="connsiteX534" fmla="*/ 646766 w 3138048"/>
              <a:gd name="connsiteY534" fmla="*/ 201930 h 356255"/>
              <a:gd name="connsiteX535" fmla="*/ 602662 w 3138048"/>
              <a:gd name="connsiteY535" fmla="*/ 204132 h 356255"/>
              <a:gd name="connsiteX536" fmla="*/ 571181 w 3138048"/>
              <a:gd name="connsiteY536" fmla="*/ 202542 h 356255"/>
              <a:gd name="connsiteX537" fmla="*/ 502141 w 3138048"/>
              <a:gd name="connsiteY537" fmla="*/ 197160 h 356255"/>
              <a:gd name="connsiteX538" fmla="*/ 484452 w 3138048"/>
              <a:gd name="connsiteY538" fmla="*/ 198506 h 356255"/>
              <a:gd name="connsiteX539" fmla="*/ 456010 w 3138048"/>
              <a:gd name="connsiteY539" fmla="*/ 199729 h 356255"/>
              <a:gd name="connsiteX540" fmla="*/ 439802 w 3138048"/>
              <a:gd name="connsiteY540" fmla="*/ 201808 h 356255"/>
              <a:gd name="connsiteX541" fmla="*/ 412763 w 3138048"/>
              <a:gd name="connsiteY541" fmla="*/ 204377 h 356255"/>
              <a:gd name="connsiteX542" fmla="*/ 390866 w 3138048"/>
              <a:gd name="connsiteY542" fmla="*/ 206089 h 356255"/>
              <a:gd name="connsiteX543" fmla="*/ 391490 w 3138048"/>
              <a:gd name="connsiteY543" fmla="*/ 201441 h 356255"/>
              <a:gd name="connsiteX544" fmla="*/ 440581 w 3138048"/>
              <a:gd name="connsiteY544" fmla="*/ 197650 h 356255"/>
              <a:gd name="connsiteX545" fmla="*/ 446426 w 3138048"/>
              <a:gd name="connsiteY545" fmla="*/ 196060 h 356255"/>
              <a:gd name="connsiteX546" fmla="*/ 451491 w 3138048"/>
              <a:gd name="connsiteY546" fmla="*/ 194347 h 356255"/>
              <a:gd name="connsiteX547" fmla="*/ 444477 w 3138048"/>
              <a:gd name="connsiteY547" fmla="*/ 191290 h 356255"/>
              <a:gd name="connsiteX548" fmla="*/ 417360 w 3138048"/>
              <a:gd name="connsiteY548" fmla="*/ 192268 h 356255"/>
              <a:gd name="connsiteX549" fmla="*/ 412607 w 3138048"/>
              <a:gd name="connsiteY549" fmla="*/ 192268 h 356255"/>
              <a:gd name="connsiteX550" fmla="*/ 407776 w 3138048"/>
              <a:gd name="connsiteY550" fmla="*/ 192635 h 356255"/>
              <a:gd name="connsiteX551" fmla="*/ 398659 w 3138048"/>
              <a:gd name="connsiteY551" fmla="*/ 190923 h 356255"/>
              <a:gd name="connsiteX552" fmla="*/ 388607 w 3138048"/>
              <a:gd name="connsiteY552" fmla="*/ 190923 h 356255"/>
              <a:gd name="connsiteX553" fmla="*/ 383931 w 3138048"/>
              <a:gd name="connsiteY553" fmla="*/ 189333 h 356255"/>
              <a:gd name="connsiteX554" fmla="*/ 382451 w 3138048"/>
              <a:gd name="connsiteY554" fmla="*/ 188477 h 356255"/>
              <a:gd name="connsiteX555" fmla="*/ 369126 w 3138048"/>
              <a:gd name="connsiteY555" fmla="*/ 187131 h 356255"/>
              <a:gd name="connsiteX556" fmla="*/ 370295 w 3138048"/>
              <a:gd name="connsiteY556" fmla="*/ 184318 h 356255"/>
              <a:gd name="connsiteX557" fmla="*/ 349801 w 3138048"/>
              <a:gd name="connsiteY557" fmla="*/ 183217 h 356255"/>
              <a:gd name="connsiteX558" fmla="*/ 294865 w 3138048"/>
              <a:gd name="connsiteY558" fmla="*/ 182239 h 356255"/>
              <a:gd name="connsiteX559" fmla="*/ 277176 w 3138048"/>
              <a:gd name="connsiteY559" fmla="*/ 181138 h 356255"/>
              <a:gd name="connsiteX560" fmla="*/ 274137 w 3138048"/>
              <a:gd name="connsiteY560" fmla="*/ 178692 h 356255"/>
              <a:gd name="connsiteX561" fmla="*/ 278735 w 3138048"/>
              <a:gd name="connsiteY561" fmla="*/ 175145 h 356255"/>
              <a:gd name="connsiteX562" fmla="*/ 291982 w 3138048"/>
              <a:gd name="connsiteY562" fmla="*/ 172454 h 356255"/>
              <a:gd name="connsiteX563" fmla="*/ 302891 w 3138048"/>
              <a:gd name="connsiteY563" fmla="*/ 176490 h 356255"/>
              <a:gd name="connsiteX564" fmla="*/ 321982 w 3138048"/>
              <a:gd name="connsiteY564" fmla="*/ 178080 h 356255"/>
              <a:gd name="connsiteX565" fmla="*/ 359697 w 3138048"/>
              <a:gd name="connsiteY565" fmla="*/ 176857 h 356255"/>
              <a:gd name="connsiteX566" fmla="*/ 410659 w 3138048"/>
              <a:gd name="connsiteY566" fmla="*/ 171353 h 356255"/>
              <a:gd name="connsiteX567" fmla="*/ 424763 w 3138048"/>
              <a:gd name="connsiteY567" fmla="*/ 166950 h 356255"/>
              <a:gd name="connsiteX568" fmla="*/ 429438 w 3138048"/>
              <a:gd name="connsiteY568" fmla="*/ 165972 h 356255"/>
              <a:gd name="connsiteX569" fmla="*/ 432633 w 3138048"/>
              <a:gd name="connsiteY569" fmla="*/ 163526 h 356255"/>
              <a:gd name="connsiteX570" fmla="*/ 441438 w 3138048"/>
              <a:gd name="connsiteY570" fmla="*/ 161202 h 356255"/>
              <a:gd name="connsiteX571" fmla="*/ 439023 w 3138048"/>
              <a:gd name="connsiteY571" fmla="*/ 156310 h 356255"/>
              <a:gd name="connsiteX572" fmla="*/ 411750 w 3138048"/>
              <a:gd name="connsiteY572" fmla="*/ 154964 h 356255"/>
              <a:gd name="connsiteX573" fmla="*/ 373801 w 3138048"/>
              <a:gd name="connsiteY573" fmla="*/ 150561 h 356255"/>
              <a:gd name="connsiteX574" fmla="*/ 321904 w 3138048"/>
              <a:gd name="connsiteY574" fmla="*/ 150194 h 356255"/>
              <a:gd name="connsiteX575" fmla="*/ 279592 w 3138048"/>
              <a:gd name="connsiteY575" fmla="*/ 149950 h 356255"/>
              <a:gd name="connsiteX576" fmla="*/ 256215 w 3138048"/>
              <a:gd name="connsiteY576" fmla="*/ 149950 h 356255"/>
              <a:gd name="connsiteX577" fmla="*/ 238604 w 3138048"/>
              <a:gd name="connsiteY577" fmla="*/ 146647 h 356255"/>
              <a:gd name="connsiteX578" fmla="*/ 259410 w 3138048"/>
              <a:gd name="connsiteY578" fmla="*/ 145057 h 356255"/>
              <a:gd name="connsiteX579" fmla="*/ 284891 w 3138048"/>
              <a:gd name="connsiteY579" fmla="*/ 144690 h 356255"/>
              <a:gd name="connsiteX580" fmla="*/ 321826 w 3138048"/>
              <a:gd name="connsiteY580" fmla="*/ 142856 h 356255"/>
              <a:gd name="connsiteX581" fmla="*/ 378944 w 3138048"/>
              <a:gd name="connsiteY581" fmla="*/ 140532 h 356255"/>
              <a:gd name="connsiteX582" fmla="*/ 420165 w 3138048"/>
              <a:gd name="connsiteY582" fmla="*/ 137230 h 356255"/>
              <a:gd name="connsiteX583" fmla="*/ 439023 w 3138048"/>
              <a:gd name="connsiteY583" fmla="*/ 136251 h 356255"/>
              <a:gd name="connsiteX584" fmla="*/ 453439 w 3138048"/>
              <a:gd name="connsiteY584" fmla="*/ 135273 h 356255"/>
              <a:gd name="connsiteX585" fmla="*/ 468400 w 3138048"/>
              <a:gd name="connsiteY585" fmla="*/ 133438 h 356255"/>
              <a:gd name="connsiteX586" fmla="*/ 491855 w 3138048"/>
              <a:gd name="connsiteY586" fmla="*/ 130992 h 356255"/>
              <a:gd name="connsiteX587" fmla="*/ 512271 w 3138048"/>
              <a:gd name="connsiteY587" fmla="*/ 128056 h 356255"/>
              <a:gd name="connsiteX588" fmla="*/ 534401 w 3138048"/>
              <a:gd name="connsiteY588" fmla="*/ 126222 h 356255"/>
              <a:gd name="connsiteX589" fmla="*/ 557934 w 3138048"/>
              <a:gd name="connsiteY589" fmla="*/ 125366 h 356255"/>
              <a:gd name="connsiteX590" fmla="*/ 585674 w 3138048"/>
              <a:gd name="connsiteY590" fmla="*/ 121941 h 356255"/>
              <a:gd name="connsiteX591" fmla="*/ 592999 w 3138048"/>
              <a:gd name="connsiteY591" fmla="*/ 119006 h 356255"/>
              <a:gd name="connsiteX592" fmla="*/ 581700 w 3138048"/>
              <a:gd name="connsiteY592" fmla="*/ 116315 h 356255"/>
              <a:gd name="connsiteX593" fmla="*/ 569310 w 3138048"/>
              <a:gd name="connsiteY593" fmla="*/ 112768 h 356255"/>
              <a:gd name="connsiteX594" fmla="*/ 543362 w 3138048"/>
              <a:gd name="connsiteY594" fmla="*/ 112034 h 356255"/>
              <a:gd name="connsiteX595" fmla="*/ 517258 w 3138048"/>
              <a:gd name="connsiteY595" fmla="*/ 112034 h 356255"/>
              <a:gd name="connsiteX596" fmla="*/ 495595 w 3138048"/>
              <a:gd name="connsiteY596" fmla="*/ 110444 h 356255"/>
              <a:gd name="connsiteX597" fmla="*/ 439335 w 3138048"/>
              <a:gd name="connsiteY597" fmla="*/ 109466 h 356255"/>
              <a:gd name="connsiteX598" fmla="*/ 406061 w 3138048"/>
              <a:gd name="connsiteY598" fmla="*/ 107753 h 356255"/>
              <a:gd name="connsiteX599" fmla="*/ 375515 w 3138048"/>
              <a:gd name="connsiteY599" fmla="*/ 105552 h 356255"/>
              <a:gd name="connsiteX600" fmla="*/ 363905 w 3138048"/>
              <a:gd name="connsiteY600" fmla="*/ 103717 h 356255"/>
              <a:gd name="connsiteX601" fmla="*/ 384321 w 3138048"/>
              <a:gd name="connsiteY601" fmla="*/ 102127 h 356255"/>
              <a:gd name="connsiteX602" fmla="*/ 394762 w 3138048"/>
              <a:gd name="connsiteY602" fmla="*/ 102616 h 356255"/>
              <a:gd name="connsiteX603" fmla="*/ 443854 w 3138048"/>
              <a:gd name="connsiteY603" fmla="*/ 101883 h 356255"/>
              <a:gd name="connsiteX604" fmla="*/ 489985 w 3138048"/>
              <a:gd name="connsiteY604" fmla="*/ 98947 h 356255"/>
              <a:gd name="connsiteX605" fmla="*/ 515699 w 3138048"/>
              <a:gd name="connsiteY605" fmla="*/ 98213 h 356255"/>
              <a:gd name="connsiteX606" fmla="*/ 546323 w 3138048"/>
              <a:gd name="connsiteY606" fmla="*/ 96746 h 356255"/>
              <a:gd name="connsiteX607" fmla="*/ 561830 w 3138048"/>
              <a:gd name="connsiteY607" fmla="*/ 94666 h 356255"/>
              <a:gd name="connsiteX608" fmla="*/ 582324 w 3138048"/>
              <a:gd name="connsiteY608" fmla="*/ 93076 h 356255"/>
              <a:gd name="connsiteX609" fmla="*/ 612792 w 3138048"/>
              <a:gd name="connsiteY609" fmla="*/ 92587 h 356255"/>
              <a:gd name="connsiteX610" fmla="*/ 625415 w 3138048"/>
              <a:gd name="connsiteY610" fmla="*/ 92220 h 356255"/>
              <a:gd name="connsiteX611" fmla="*/ 635389 w 3138048"/>
              <a:gd name="connsiteY611" fmla="*/ 91242 h 356255"/>
              <a:gd name="connsiteX612" fmla="*/ 649026 w 3138048"/>
              <a:gd name="connsiteY612" fmla="*/ 92098 h 356255"/>
              <a:gd name="connsiteX613" fmla="*/ 670689 w 3138048"/>
              <a:gd name="connsiteY613" fmla="*/ 91242 h 356255"/>
              <a:gd name="connsiteX614" fmla="*/ 676844 w 3138048"/>
              <a:gd name="connsiteY614" fmla="*/ 90263 h 356255"/>
              <a:gd name="connsiteX615" fmla="*/ 681598 w 3138048"/>
              <a:gd name="connsiteY615" fmla="*/ 90630 h 356255"/>
              <a:gd name="connsiteX616" fmla="*/ 699988 w 3138048"/>
              <a:gd name="connsiteY616" fmla="*/ 90508 h 356255"/>
              <a:gd name="connsiteX617" fmla="*/ 727650 w 3138048"/>
              <a:gd name="connsiteY617" fmla="*/ 89162 h 356255"/>
              <a:gd name="connsiteX618" fmla="*/ 782664 w 3138048"/>
              <a:gd name="connsiteY618" fmla="*/ 88673 h 356255"/>
              <a:gd name="connsiteX619" fmla="*/ 794430 w 3138048"/>
              <a:gd name="connsiteY619" fmla="*/ 87939 h 356255"/>
              <a:gd name="connsiteX620" fmla="*/ 822171 w 3138048"/>
              <a:gd name="connsiteY620" fmla="*/ 87695 h 356255"/>
              <a:gd name="connsiteX621" fmla="*/ 846639 w 3138048"/>
              <a:gd name="connsiteY621" fmla="*/ 87328 h 356255"/>
              <a:gd name="connsiteX622" fmla="*/ 846249 w 3138048"/>
              <a:gd name="connsiteY622" fmla="*/ 83169 h 356255"/>
              <a:gd name="connsiteX623" fmla="*/ 822483 w 3138048"/>
              <a:gd name="connsiteY623" fmla="*/ 82925 h 356255"/>
              <a:gd name="connsiteX624" fmla="*/ 796924 w 3138048"/>
              <a:gd name="connsiteY624" fmla="*/ 83659 h 356255"/>
              <a:gd name="connsiteX625" fmla="*/ 740741 w 3138048"/>
              <a:gd name="connsiteY625" fmla="*/ 84515 h 356255"/>
              <a:gd name="connsiteX626" fmla="*/ 690325 w 3138048"/>
              <a:gd name="connsiteY626" fmla="*/ 85493 h 356255"/>
              <a:gd name="connsiteX627" fmla="*/ 646844 w 3138048"/>
              <a:gd name="connsiteY627" fmla="*/ 84148 h 356255"/>
              <a:gd name="connsiteX628" fmla="*/ 632039 w 3138048"/>
              <a:gd name="connsiteY628" fmla="*/ 81824 h 356255"/>
              <a:gd name="connsiteX629" fmla="*/ 620428 w 3138048"/>
              <a:gd name="connsiteY629" fmla="*/ 80112 h 356255"/>
              <a:gd name="connsiteX630" fmla="*/ 609753 w 3138048"/>
              <a:gd name="connsiteY630" fmla="*/ 80479 h 356255"/>
              <a:gd name="connsiteX631" fmla="*/ 580142 w 3138048"/>
              <a:gd name="connsiteY631" fmla="*/ 80846 h 356255"/>
              <a:gd name="connsiteX632" fmla="*/ 559492 w 3138048"/>
              <a:gd name="connsiteY632" fmla="*/ 80112 h 356255"/>
              <a:gd name="connsiteX633" fmla="*/ 587233 w 3138048"/>
              <a:gd name="connsiteY633" fmla="*/ 76320 h 356255"/>
              <a:gd name="connsiteX634" fmla="*/ 613571 w 3138048"/>
              <a:gd name="connsiteY634" fmla="*/ 70694 h 356255"/>
              <a:gd name="connsiteX635" fmla="*/ 607103 w 3138048"/>
              <a:gd name="connsiteY635" fmla="*/ 66291 h 356255"/>
              <a:gd name="connsiteX636" fmla="*/ 580142 w 3138048"/>
              <a:gd name="connsiteY636" fmla="*/ 59075 h 356255"/>
              <a:gd name="connsiteX637" fmla="*/ 520608 w 3138048"/>
              <a:gd name="connsiteY637" fmla="*/ 55161 h 356255"/>
              <a:gd name="connsiteX638" fmla="*/ 489673 w 3138048"/>
              <a:gd name="connsiteY638" fmla="*/ 54182 h 356255"/>
              <a:gd name="connsiteX639" fmla="*/ 470971 w 3138048"/>
              <a:gd name="connsiteY639" fmla="*/ 55528 h 356255"/>
              <a:gd name="connsiteX640" fmla="*/ 458426 w 3138048"/>
              <a:gd name="connsiteY640" fmla="*/ 51247 h 356255"/>
              <a:gd name="connsiteX641" fmla="*/ 475958 w 3138048"/>
              <a:gd name="connsiteY641" fmla="*/ 50391 h 356255"/>
              <a:gd name="connsiteX642" fmla="*/ 511959 w 3138048"/>
              <a:gd name="connsiteY642" fmla="*/ 50146 h 356255"/>
              <a:gd name="connsiteX643" fmla="*/ 544297 w 3138048"/>
              <a:gd name="connsiteY643" fmla="*/ 49657 h 356255"/>
              <a:gd name="connsiteX644" fmla="*/ 572505 w 3138048"/>
              <a:gd name="connsiteY644" fmla="*/ 46599 h 356255"/>
              <a:gd name="connsiteX645" fmla="*/ 595415 w 3138048"/>
              <a:gd name="connsiteY645" fmla="*/ 40851 h 356255"/>
              <a:gd name="connsiteX646" fmla="*/ 619883 w 3138048"/>
              <a:gd name="connsiteY646" fmla="*/ 39628 h 356255"/>
              <a:gd name="connsiteX647" fmla="*/ 648013 w 3138048"/>
              <a:gd name="connsiteY647" fmla="*/ 38527 h 356255"/>
              <a:gd name="connsiteX648" fmla="*/ 674974 w 3138048"/>
              <a:gd name="connsiteY648" fmla="*/ 36815 h 356255"/>
              <a:gd name="connsiteX649" fmla="*/ 753521 w 3138048"/>
              <a:gd name="connsiteY649" fmla="*/ 34124 h 356255"/>
              <a:gd name="connsiteX650" fmla="*/ 785625 w 3138048"/>
              <a:gd name="connsiteY650" fmla="*/ 33268 h 356255"/>
              <a:gd name="connsiteX651" fmla="*/ 899938 w 3138048"/>
              <a:gd name="connsiteY651" fmla="*/ 31678 h 356255"/>
              <a:gd name="connsiteX652" fmla="*/ 959004 w 3138048"/>
              <a:gd name="connsiteY652" fmla="*/ 28009 h 356255"/>
              <a:gd name="connsiteX653" fmla="*/ 978329 w 3138048"/>
              <a:gd name="connsiteY653" fmla="*/ 25929 h 356255"/>
              <a:gd name="connsiteX654" fmla="*/ 1005914 w 3138048"/>
              <a:gd name="connsiteY654" fmla="*/ 23483 h 356255"/>
              <a:gd name="connsiteX655" fmla="*/ 1060226 w 3138048"/>
              <a:gd name="connsiteY655" fmla="*/ 21404 h 356255"/>
              <a:gd name="connsiteX656" fmla="*/ 1073551 w 3138048"/>
              <a:gd name="connsiteY656" fmla="*/ 19569 h 356255"/>
              <a:gd name="connsiteX657" fmla="*/ 1103863 w 3138048"/>
              <a:gd name="connsiteY657" fmla="*/ 15778 h 356255"/>
              <a:gd name="connsiteX658" fmla="*/ 1121474 w 3138048"/>
              <a:gd name="connsiteY658" fmla="*/ 10518 h 356255"/>
              <a:gd name="connsiteX659" fmla="*/ 1137370 w 3138048"/>
              <a:gd name="connsiteY659" fmla="*/ 8928 h 356255"/>
              <a:gd name="connsiteX660" fmla="*/ 1322360 w 3138048"/>
              <a:gd name="connsiteY660" fmla="*/ 4770 h 356255"/>
              <a:gd name="connsiteX661" fmla="*/ 1360542 w 3138048"/>
              <a:gd name="connsiteY661" fmla="*/ 2691 h 356255"/>
              <a:gd name="connsiteX662" fmla="*/ 1408465 w 3138048"/>
              <a:gd name="connsiteY662" fmla="*/ 2324 h 356255"/>
              <a:gd name="connsiteX663" fmla="*/ 1506960 w 3138048"/>
              <a:gd name="connsiteY663" fmla="*/ 2813 h 356255"/>
              <a:gd name="connsiteX664" fmla="*/ 1562052 w 3138048"/>
              <a:gd name="connsiteY664" fmla="*/ 2935 h 356255"/>
              <a:gd name="connsiteX665" fmla="*/ 1601792 w 3138048"/>
              <a:gd name="connsiteY665" fmla="*/ 1957 h 356255"/>
              <a:gd name="connsiteX666" fmla="*/ 1720392 w 3138048"/>
              <a:gd name="connsiteY666" fmla="*/ 734 h 356255"/>
              <a:gd name="connsiteX667" fmla="*/ 1899381 w 3138048"/>
              <a:gd name="connsiteY667" fmla="*/ 0 h 35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Lst>
            <a:rect l="l" t="t" r="r" b="b"/>
            <a:pathLst>
              <a:path w="3138048" h="356255">
                <a:moveTo>
                  <a:pt x="485621" y="316532"/>
                </a:moveTo>
                <a:cubicBezTo>
                  <a:pt x="488894" y="316410"/>
                  <a:pt x="492089" y="318367"/>
                  <a:pt x="495284" y="318856"/>
                </a:cubicBezTo>
                <a:cubicBezTo>
                  <a:pt x="503855" y="320324"/>
                  <a:pt x="513362" y="322893"/>
                  <a:pt x="522245" y="322770"/>
                </a:cubicBezTo>
                <a:cubicBezTo>
                  <a:pt x="532843" y="322648"/>
                  <a:pt x="547960" y="325339"/>
                  <a:pt x="558324" y="323993"/>
                </a:cubicBezTo>
                <a:cubicBezTo>
                  <a:pt x="563155" y="323382"/>
                  <a:pt x="584116" y="317878"/>
                  <a:pt x="584973" y="322893"/>
                </a:cubicBezTo>
                <a:lnTo>
                  <a:pt x="584895" y="322893"/>
                </a:lnTo>
                <a:cubicBezTo>
                  <a:pt x="585363" y="325583"/>
                  <a:pt x="583259" y="327418"/>
                  <a:pt x="577571" y="327418"/>
                </a:cubicBezTo>
                <a:cubicBezTo>
                  <a:pt x="571804" y="327418"/>
                  <a:pt x="506271" y="325216"/>
                  <a:pt x="501284" y="325461"/>
                </a:cubicBezTo>
                <a:cubicBezTo>
                  <a:pt x="496608" y="325828"/>
                  <a:pt x="485933" y="325706"/>
                  <a:pt x="481258" y="325461"/>
                </a:cubicBezTo>
                <a:cubicBezTo>
                  <a:pt x="476894" y="325216"/>
                  <a:pt x="461777" y="320813"/>
                  <a:pt x="471128" y="318123"/>
                </a:cubicBezTo>
                <a:cubicBezTo>
                  <a:pt x="474712" y="317022"/>
                  <a:pt x="481725" y="316532"/>
                  <a:pt x="485621" y="316532"/>
                </a:cubicBezTo>
                <a:close/>
                <a:moveTo>
                  <a:pt x="625649" y="306870"/>
                </a:moveTo>
                <a:cubicBezTo>
                  <a:pt x="627519" y="306870"/>
                  <a:pt x="634065" y="311151"/>
                  <a:pt x="623312" y="309928"/>
                </a:cubicBezTo>
                <a:cubicBezTo>
                  <a:pt x="621441" y="309683"/>
                  <a:pt x="623779" y="306870"/>
                  <a:pt x="625649" y="306870"/>
                </a:cubicBezTo>
                <a:close/>
                <a:moveTo>
                  <a:pt x="2775472" y="281797"/>
                </a:moveTo>
                <a:cubicBezTo>
                  <a:pt x="2776017" y="282042"/>
                  <a:pt x="2779991" y="283877"/>
                  <a:pt x="2782563" y="283877"/>
                </a:cubicBezTo>
                <a:cubicBezTo>
                  <a:pt x="2784433" y="283999"/>
                  <a:pt x="2784978" y="282287"/>
                  <a:pt x="2785212" y="282164"/>
                </a:cubicBezTo>
                <a:cubicBezTo>
                  <a:pt x="2784043" y="279596"/>
                  <a:pt x="2769316" y="280697"/>
                  <a:pt x="2775472" y="281797"/>
                </a:cubicBezTo>
                <a:close/>
                <a:moveTo>
                  <a:pt x="2849654" y="278128"/>
                </a:moveTo>
                <a:cubicBezTo>
                  <a:pt x="2849732" y="277517"/>
                  <a:pt x="2817082" y="278006"/>
                  <a:pt x="2817082" y="279351"/>
                </a:cubicBezTo>
                <a:cubicBezTo>
                  <a:pt x="2817004" y="280085"/>
                  <a:pt x="2826277" y="279841"/>
                  <a:pt x="2826979" y="279841"/>
                </a:cubicBezTo>
                <a:cubicBezTo>
                  <a:pt x="2828771" y="279841"/>
                  <a:pt x="2849499" y="280207"/>
                  <a:pt x="2849654" y="278128"/>
                </a:cubicBezTo>
                <a:close/>
                <a:moveTo>
                  <a:pt x="3137892" y="260640"/>
                </a:moveTo>
                <a:lnTo>
                  <a:pt x="3138048" y="266264"/>
                </a:lnTo>
                <a:cubicBezTo>
                  <a:pt x="3133684" y="268832"/>
                  <a:pt x="3126982" y="270300"/>
                  <a:pt x="3121294" y="268343"/>
                </a:cubicBezTo>
                <a:cubicBezTo>
                  <a:pt x="3116073" y="266509"/>
                  <a:pt x="3117709" y="262962"/>
                  <a:pt x="3121917" y="261127"/>
                </a:cubicBezTo>
                <a:close/>
                <a:moveTo>
                  <a:pt x="3137892" y="260638"/>
                </a:moveTo>
                <a:lnTo>
                  <a:pt x="3137970" y="260638"/>
                </a:lnTo>
                <a:lnTo>
                  <a:pt x="3137892" y="260640"/>
                </a:lnTo>
                <a:close/>
                <a:moveTo>
                  <a:pt x="2874200" y="224924"/>
                </a:moveTo>
                <a:cubicBezTo>
                  <a:pt x="2874901" y="224801"/>
                  <a:pt x="2875680" y="225291"/>
                  <a:pt x="2875680" y="225291"/>
                </a:cubicBezTo>
                <a:cubicBezTo>
                  <a:pt x="2875447" y="227981"/>
                  <a:pt x="2869992" y="224801"/>
                  <a:pt x="2874200" y="224924"/>
                </a:cubicBezTo>
                <a:close/>
                <a:moveTo>
                  <a:pt x="167383" y="217219"/>
                </a:moveTo>
                <a:cubicBezTo>
                  <a:pt x="170811" y="217463"/>
                  <a:pt x="175253" y="223090"/>
                  <a:pt x="173772" y="224802"/>
                </a:cubicBezTo>
                <a:cubicBezTo>
                  <a:pt x="171357" y="227615"/>
                  <a:pt x="160214" y="226881"/>
                  <a:pt x="156162" y="226759"/>
                </a:cubicBezTo>
                <a:cubicBezTo>
                  <a:pt x="150084" y="226514"/>
                  <a:pt x="149538" y="223701"/>
                  <a:pt x="152733" y="220643"/>
                </a:cubicBezTo>
                <a:cubicBezTo>
                  <a:pt x="156162" y="217219"/>
                  <a:pt x="161149" y="216852"/>
                  <a:pt x="167383" y="217219"/>
                </a:cubicBezTo>
                <a:close/>
                <a:moveTo>
                  <a:pt x="3113171" y="211608"/>
                </a:moveTo>
                <a:cubicBezTo>
                  <a:pt x="3117203" y="213366"/>
                  <a:pt x="3119580" y="216057"/>
                  <a:pt x="3116619" y="217096"/>
                </a:cubicBezTo>
                <a:cubicBezTo>
                  <a:pt x="3113658" y="218197"/>
                  <a:pt x="3108203" y="216362"/>
                  <a:pt x="3105554" y="215873"/>
                </a:cubicBezTo>
                <a:cubicBezTo>
                  <a:pt x="3101580" y="215017"/>
                  <a:pt x="3095891" y="214528"/>
                  <a:pt x="3099788" y="211715"/>
                </a:cubicBezTo>
                <a:cubicBezTo>
                  <a:pt x="3103450" y="209024"/>
                  <a:pt x="3109138" y="209850"/>
                  <a:pt x="3113171" y="211608"/>
                </a:cubicBezTo>
                <a:close/>
                <a:moveTo>
                  <a:pt x="236890" y="194591"/>
                </a:moveTo>
                <a:cubicBezTo>
                  <a:pt x="238994" y="196671"/>
                  <a:pt x="234864" y="197527"/>
                  <a:pt x="233696" y="198995"/>
                </a:cubicBezTo>
                <a:cubicBezTo>
                  <a:pt x="232760" y="200218"/>
                  <a:pt x="225981" y="203153"/>
                  <a:pt x="223410" y="199973"/>
                </a:cubicBezTo>
                <a:cubicBezTo>
                  <a:pt x="222007" y="198261"/>
                  <a:pt x="226059" y="196304"/>
                  <a:pt x="227851" y="194714"/>
                </a:cubicBezTo>
                <a:cubicBezTo>
                  <a:pt x="229721" y="193001"/>
                  <a:pt x="234942" y="192757"/>
                  <a:pt x="236890" y="194591"/>
                </a:cubicBezTo>
                <a:close/>
                <a:moveTo>
                  <a:pt x="2754354" y="183095"/>
                </a:moveTo>
                <a:cubicBezTo>
                  <a:pt x="2751939" y="187131"/>
                  <a:pt x="2758952" y="183462"/>
                  <a:pt x="2759497" y="183462"/>
                </a:cubicBezTo>
                <a:cubicBezTo>
                  <a:pt x="2760666" y="183095"/>
                  <a:pt x="2754666" y="182483"/>
                  <a:pt x="2754354" y="183095"/>
                </a:cubicBezTo>
                <a:close/>
                <a:moveTo>
                  <a:pt x="387360" y="172331"/>
                </a:moveTo>
                <a:cubicBezTo>
                  <a:pt x="388685" y="171964"/>
                  <a:pt x="389620" y="172087"/>
                  <a:pt x="390321" y="172698"/>
                </a:cubicBezTo>
                <a:lnTo>
                  <a:pt x="390243" y="172821"/>
                </a:lnTo>
                <a:cubicBezTo>
                  <a:pt x="390165" y="173921"/>
                  <a:pt x="384321" y="173554"/>
                  <a:pt x="384321" y="173065"/>
                </a:cubicBezTo>
                <a:cubicBezTo>
                  <a:pt x="385256" y="172576"/>
                  <a:pt x="386191" y="172331"/>
                  <a:pt x="387360" y="172331"/>
                </a:cubicBezTo>
                <a:close/>
                <a:moveTo>
                  <a:pt x="2863729" y="166889"/>
                </a:moveTo>
                <a:cubicBezTo>
                  <a:pt x="2872135" y="166308"/>
                  <a:pt x="2880979" y="166216"/>
                  <a:pt x="2883863" y="168173"/>
                </a:cubicBezTo>
                <a:cubicBezTo>
                  <a:pt x="2889629" y="172087"/>
                  <a:pt x="2843888" y="170619"/>
                  <a:pt x="2839992" y="170864"/>
                </a:cubicBezTo>
                <a:cubicBezTo>
                  <a:pt x="2834148" y="171353"/>
                  <a:pt x="2828304" y="171842"/>
                  <a:pt x="2822381" y="171842"/>
                </a:cubicBezTo>
                <a:cubicBezTo>
                  <a:pt x="2821213" y="171842"/>
                  <a:pt x="2817784" y="172087"/>
                  <a:pt x="2816771" y="171476"/>
                </a:cubicBezTo>
                <a:cubicBezTo>
                  <a:pt x="2816693" y="171353"/>
                  <a:pt x="2815524" y="169029"/>
                  <a:pt x="2815758" y="169029"/>
                </a:cubicBezTo>
                <a:cubicBezTo>
                  <a:pt x="2818096" y="167684"/>
                  <a:pt x="2827602" y="168785"/>
                  <a:pt x="2830407" y="168785"/>
                </a:cubicBezTo>
                <a:lnTo>
                  <a:pt x="2830407" y="168662"/>
                </a:lnTo>
                <a:cubicBezTo>
                  <a:pt x="2835628" y="168785"/>
                  <a:pt x="2841005" y="168662"/>
                  <a:pt x="2846226" y="168540"/>
                </a:cubicBezTo>
                <a:cubicBezTo>
                  <a:pt x="2847356" y="168540"/>
                  <a:pt x="2855323" y="167470"/>
                  <a:pt x="2863729" y="166889"/>
                </a:cubicBezTo>
                <a:close/>
                <a:moveTo>
                  <a:pt x="181935" y="162333"/>
                </a:moveTo>
                <a:cubicBezTo>
                  <a:pt x="186552" y="162883"/>
                  <a:pt x="190058" y="164382"/>
                  <a:pt x="187643" y="166338"/>
                </a:cubicBezTo>
                <a:cubicBezTo>
                  <a:pt x="182734" y="170252"/>
                  <a:pt x="163253" y="169885"/>
                  <a:pt x="169565" y="164015"/>
                </a:cubicBezTo>
                <a:cubicBezTo>
                  <a:pt x="171591" y="162180"/>
                  <a:pt x="177318" y="161783"/>
                  <a:pt x="181935" y="162333"/>
                </a:cubicBezTo>
                <a:close/>
                <a:moveTo>
                  <a:pt x="2984695" y="159979"/>
                </a:moveTo>
                <a:cubicBezTo>
                  <a:pt x="2990227" y="158878"/>
                  <a:pt x="2991007" y="164259"/>
                  <a:pt x="2985084" y="164137"/>
                </a:cubicBezTo>
                <a:cubicBezTo>
                  <a:pt x="2981188" y="164015"/>
                  <a:pt x="2981422" y="160590"/>
                  <a:pt x="2984695" y="159979"/>
                </a:cubicBezTo>
                <a:close/>
                <a:moveTo>
                  <a:pt x="2925707" y="152762"/>
                </a:moveTo>
                <a:cubicBezTo>
                  <a:pt x="2932409" y="151172"/>
                  <a:pt x="2939266" y="151539"/>
                  <a:pt x="2945422" y="153985"/>
                </a:cubicBezTo>
                <a:cubicBezTo>
                  <a:pt x="2952279" y="156676"/>
                  <a:pt x="2944487" y="159244"/>
                  <a:pt x="2939656" y="159856"/>
                </a:cubicBezTo>
                <a:cubicBezTo>
                  <a:pt x="2935136" y="160467"/>
                  <a:pt x="2929058" y="158755"/>
                  <a:pt x="2925084" y="157654"/>
                </a:cubicBezTo>
                <a:cubicBezTo>
                  <a:pt x="2918382" y="155942"/>
                  <a:pt x="2918538" y="154352"/>
                  <a:pt x="2925707" y="152762"/>
                </a:cubicBezTo>
                <a:close/>
                <a:moveTo>
                  <a:pt x="249280" y="135027"/>
                </a:moveTo>
                <a:cubicBezTo>
                  <a:pt x="251150" y="134049"/>
                  <a:pt x="263384" y="134905"/>
                  <a:pt x="262293" y="136006"/>
                </a:cubicBezTo>
                <a:cubicBezTo>
                  <a:pt x="261124" y="137351"/>
                  <a:pt x="256604" y="138085"/>
                  <a:pt x="254267" y="138085"/>
                </a:cubicBezTo>
                <a:cubicBezTo>
                  <a:pt x="253098" y="137963"/>
                  <a:pt x="247643" y="135884"/>
                  <a:pt x="249280" y="135027"/>
                </a:cubicBezTo>
                <a:close/>
                <a:moveTo>
                  <a:pt x="2718821" y="88795"/>
                </a:moveTo>
                <a:lnTo>
                  <a:pt x="2719727" y="88795"/>
                </a:lnTo>
                <a:lnTo>
                  <a:pt x="2718743" y="88918"/>
                </a:lnTo>
                <a:close/>
                <a:moveTo>
                  <a:pt x="2736042" y="88061"/>
                </a:moveTo>
                <a:lnTo>
                  <a:pt x="2736120" y="88183"/>
                </a:lnTo>
                <a:cubicBezTo>
                  <a:pt x="2738770" y="87816"/>
                  <a:pt x="2764718" y="86838"/>
                  <a:pt x="2764640" y="88183"/>
                </a:cubicBezTo>
                <a:cubicBezTo>
                  <a:pt x="2764562" y="88305"/>
                  <a:pt x="2763393" y="89895"/>
                  <a:pt x="2761445" y="90018"/>
                </a:cubicBezTo>
                <a:cubicBezTo>
                  <a:pt x="2753653" y="90629"/>
                  <a:pt x="2734406" y="89406"/>
                  <a:pt x="2734016" y="88550"/>
                </a:cubicBezTo>
                <a:cubicBezTo>
                  <a:pt x="2733938" y="88305"/>
                  <a:pt x="2736042" y="88061"/>
                  <a:pt x="2736042" y="88061"/>
                </a:cubicBezTo>
                <a:close/>
                <a:moveTo>
                  <a:pt x="2727549" y="87817"/>
                </a:moveTo>
                <a:cubicBezTo>
                  <a:pt x="2728717" y="87817"/>
                  <a:pt x="2729730" y="88551"/>
                  <a:pt x="2730743" y="88795"/>
                </a:cubicBezTo>
                <a:lnTo>
                  <a:pt x="2719727" y="88795"/>
                </a:lnTo>
                <a:close/>
                <a:moveTo>
                  <a:pt x="904848" y="81824"/>
                </a:moveTo>
                <a:cubicBezTo>
                  <a:pt x="892692" y="81946"/>
                  <a:pt x="880536" y="82558"/>
                  <a:pt x="868458" y="83169"/>
                </a:cubicBezTo>
                <a:cubicBezTo>
                  <a:pt x="863782" y="83414"/>
                  <a:pt x="859029" y="83536"/>
                  <a:pt x="854431" y="84026"/>
                </a:cubicBezTo>
                <a:cubicBezTo>
                  <a:pt x="852561" y="84148"/>
                  <a:pt x="851392" y="84882"/>
                  <a:pt x="851704" y="86227"/>
                </a:cubicBezTo>
                <a:cubicBezTo>
                  <a:pt x="852172" y="88062"/>
                  <a:pt x="857314" y="87572"/>
                  <a:pt x="859418" y="87572"/>
                </a:cubicBezTo>
                <a:cubicBezTo>
                  <a:pt x="876328" y="87450"/>
                  <a:pt x="893393" y="85493"/>
                  <a:pt x="910302" y="84637"/>
                </a:cubicBezTo>
                <a:lnTo>
                  <a:pt x="910302" y="84759"/>
                </a:lnTo>
                <a:cubicBezTo>
                  <a:pt x="913653" y="84515"/>
                  <a:pt x="922458" y="84882"/>
                  <a:pt x="922458" y="81824"/>
                </a:cubicBezTo>
                <a:cubicBezTo>
                  <a:pt x="922536" y="80968"/>
                  <a:pt x="907263" y="81824"/>
                  <a:pt x="904848" y="81824"/>
                </a:cubicBezTo>
                <a:close/>
                <a:moveTo>
                  <a:pt x="943877" y="80448"/>
                </a:moveTo>
                <a:cubicBezTo>
                  <a:pt x="934400" y="80632"/>
                  <a:pt x="925419" y="81335"/>
                  <a:pt x="925341" y="83292"/>
                </a:cubicBezTo>
                <a:cubicBezTo>
                  <a:pt x="925341" y="83536"/>
                  <a:pt x="935316" y="83536"/>
                  <a:pt x="935861" y="83536"/>
                </a:cubicBezTo>
                <a:cubicBezTo>
                  <a:pt x="941238" y="83536"/>
                  <a:pt x="945991" y="82680"/>
                  <a:pt x="951134" y="82313"/>
                </a:cubicBezTo>
                <a:cubicBezTo>
                  <a:pt x="953316" y="82069"/>
                  <a:pt x="967030" y="83659"/>
                  <a:pt x="969524" y="83659"/>
                </a:cubicBezTo>
                <a:cubicBezTo>
                  <a:pt x="971550" y="83659"/>
                  <a:pt x="973108" y="81212"/>
                  <a:pt x="965394" y="80723"/>
                </a:cubicBezTo>
                <a:cubicBezTo>
                  <a:pt x="963329" y="80601"/>
                  <a:pt x="953355" y="80265"/>
                  <a:pt x="943877" y="80448"/>
                </a:cubicBezTo>
                <a:close/>
                <a:moveTo>
                  <a:pt x="2350478" y="69226"/>
                </a:moveTo>
                <a:cubicBezTo>
                  <a:pt x="2345258" y="69104"/>
                  <a:pt x="2345569" y="72896"/>
                  <a:pt x="2350790" y="73018"/>
                </a:cubicBezTo>
                <a:cubicBezTo>
                  <a:pt x="2353362" y="73140"/>
                  <a:pt x="2361466" y="72529"/>
                  <a:pt x="2361388" y="71550"/>
                </a:cubicBezTo>
                <a:lnTo>
                  <a:pt x="2361466" y="71550"/>
                </a:lnTo>
                <a:cubicBezTo>
                  <a:pt x="2361310" y="70572"/>
                  <a:pt x="2353050" y="69226"/>
                  <a:pt x="2350478" y="69226"/>
                </a:cubicBezTo>
                <a:close/>
                <a:moveTo>
                  <a:pt x="2704016" y="59808"/>
                </a:moveTo>
                <a:cubicBezTo>
                  <a:pt x="2706821" y="58341"/>
                  <a:pt x="2718899" y="59808"/>
                  <a:pt x="2722250" y="59808"/>
                </a:cubicBezTo>
                <a:cubicBezTo>
                  <a:pt x="2723107" y="59808"/>
                  <a:pt x="2735653" y="60420"/>
                  <a:pt x="2735653" y="60420"/>
                </a:cubicBezTo>
                <a:lnTo>
                  <a:pt x="2735731" y="60420"/>
                </a:lnTo>
                <a:cubicBezTo>
                  <a:pt x="2734094" y="61888"/>
                  <a:pt x="2721471" y="61154"/>
                  <a:pt x="2718977" y="61154"/>
                </a:cubicBezTo>
                <a:cubicBezTo>
                  <a:pt x="2717575" y="61031"/>
                  <a:pt x="2703782" y="59931"/>
                  <a:pt x="2704016" y="59808"/>
                </a:cubicBezTo>
                <a:close/>
                <a:moveTo>
                  <a:pt x="2594974" y="52225"/>
                </a:moveTo>
                <a:lnTo>
                  <a:pt x="2597183" y="52225"/>
                </a:lnTo>
                <a:lnTo>
                  <a:pt x="2597261" y="52347"/>
                </a:lnTo>
                <a:close/>
                <a:moveTo>
                  <a:pt x="2609495" y="52103"/>
                </a:moveTo>
                <a:cubicBezTo>
                  <a:pt x="2613547" y="51369"/>
                  <a:pt x="2619547" y="52103"/>
                  <a:pt x="2623755" y="52347"/>
                </a:cubicBezTo>
                <a:cubicBezTo>
                  <a:pt x="2626326" y="52470"/>
                  <a:pt x="2634820" y="52225"/>
                  <a:pt x="2636768" y="53448"/>
                </a:cubicBezTo>
                <a:cubicBezTo>
                  <a:pt x="2636612" y="53326"/>
                  <a:pt x="2624845" y="53815"/>
                  <a:pt x="2623365" y="53815"/>
                </a:cubicBezTo>
                <a:lnTo>
                  <a:pt x="2623443" y="53693"/>
                </a:lnTo>
                <a:cubicBezTo>
                  <a:pt x="2620872" y="53693"/>
                  <a:pt x="2609495" y="54549"/>
                  <a:pt x="2608248" y="52714"/>
                </a:cubicBezTo>
                <a:cubicBezTo>
                  <a:pt x="2608326" y="52347"/>
                  <a:pt x="2608716" y="52103"/>
                  <a:pt x="2609495" y="52103"/>
                </a:cubicBezTo>
                <a:close/>
                <a:moveTo>
                  <a:pt x="2603261" y="52103"/>
                </a:moveTo>
                <a:cubicBezTo>
                  <a:pt x="2604352" y="51981"/>
                  <a:pt x="2605209" y="52103"/>
                  <a:pt x="2605755" y="52592"/>
                </a:cubicBezTo>
                <a:cubicBezTo>
                  <a:pt x="2604820" y="55161"/>
                  <a:pt x="2597105" y="51981"/>
                  <a:pt x="2603261" y="52103"/>
                </a:cubicBezTo>
                <a:close/>
                <a:moveTo>
                  <a:pt x="2585806" y="51736"/>
                </a:moveTo>
                <a:lnTo>
                  <a:pt x="2594974" y="52225"/>
                </a:lnTo>
                <a:lnTo>
                  <a:pt x="2573728" y="52225"/>
                </a:lnTo>
                <a:cubicBezTo>
                  <a:pt x="2573806" y="51247"/>
                  <a:pt x="2584871" y="51736"/>
                  <a:pt x="2585806" y="51736"/>
                </a:cubicBezTo>
                <a:close/>
                <a:moveTo>
                  <a:pt x="2570221" y="47822"/>
                </a:moveTo>
                <a:cubicBezTo>
                  <a:pt x="2571468" y="47577"/>
                  <a:pt x="2572169" y="48311"/>
                  <a:pt x="2572169" y="48311"/>
                </a:cubicBezTo>
                <a:lnTo>
                  <a:pt x="2572091" y="48311"/>
                </a:lnTo>
                <a:cubicBezTo>
                  <a:pt x="2571234" y="48800"/>
                  <a:pt x="2568429" y="47944"/>
                  <a:pt x="2568663" y="47944"/>
                </a:cubicBezTo>
                <a:cubicBezTo>
                  <a:pt x="2569208" y="47822"/>
                  <a:pt x="2569676" y="47822"/>
                  <a:pt x="2570221" y="47822"/>
                </a:cubicBezTo>
                <a:close/>
                <a:moveTo>
                  <a:pt x="2554248" y="47577"/>
                </a:moveTo>
                <a:cubicBezTo>
                  <a:pt x="2555027" y="47577"/>
                  <a:pt x="2563209" y="48189"/>
                  <a:pt x="2563209" y="48189"/>
                </a:cubicBezTo>
                <a:lnTo>
                  <a:pt x="2563287" y="48311"/>
                </a:lnTo>
                <a:cubicBezTo>
                  <a:pt x="2561495" y="49289"/>
                  <a:pt x="2546455" y="49289"/>
                  <a:pt x="2545286" y="48066"/>
                </a:cubicBezTo>
                <a:cubicBezTo>
                  <a:pt x="2544897" y="47577"/>
                  <a:pt x="2553780" y="47577"/>
                  <a:pt x="2554248" y="47577"/>
                </a:cubicBezTo>
                <a:close/>
                <a:moveTo>
                  <a:pt x="2538761" y="46691"/>
                </a:moveTo>
                <a:cubicBezTo>
                  <a:pt x="2540787" y="46599"/>
                  <a:pt x="2542520" y="46721"/>
                  <a:pt x="2541546" y="47577"/>
                </a:cubicBezTo>
                <a:cubicBezTo>
                  <a:pt x="2539598" y="49412"/>
                  <a:pt x="2530793" y="47822"/>
                  <a:pt x="2530092" y="47211"/>
                </a:cubicBezTo>
                <a:cubicBezTo>
                  <a:pt x="2529936" y="47088"/>
                  <a:pt x="2533676" y="47088"/>
                  <a:pt x="2534222" y="47088"/>
                </a:cubicBezTo>
                <a:cubicBezTo>
                  <a:pt x="2534417" y="47088"/>
                  <a:pt x="2536735" y="46782"/>
                  <a:pt x="2538761" y="46691"/>
                </a:cubicBezTo>
                <a:close/>
                <a:moveTo>
                  <a:pt x="2514195" y="46232"/>
                </a:moveTo>
                <a:cubicBezTo>
                  <a:pt x="2515364" y="46110"/>
                  <a:pt x="2525727" y="45743"/>
                  <a:pt x="2526273" y="47088"/>
                </a:cubicBezTo>
                <a:cubicBezTo>
                  <a:pt x="2527052" y="49045"/>
                  <a:pt x="2514195" y="47577"/>
                  <a:pt x="2514350" y="47455"/>
                </a:cubicBezTo>
                <a:cubicBezTo>
                  <a:pt x="2515052" y="47210"/>
                  <a:pt x="2513415" y="46232"/>
                  <a:pt x="2514195" y="46232"/>
                </a:cubicBezTo>
                <a:close/>
                <a:moveTo>
                  <a:pt x="2532975" y="41951"/>
                </a:moveTo>
                <a:cubicBezTo>
                  <a:pt x="2533910" y="41706"/>
                  <a:pt x="2536403" y="42318"/>
                  <a:pt x="2535234" y="43052"/>
                </a:cubicBezTo>
                <a:cubicBezTo>
                  <a:pt x="2534689" y="43296"/>
                  <a:pt x="2531027" y="43418"/>
                  <a:pt x="2531728" y="42562"/>
                </a:cubicBezTo>
                <a:cubicBezTo>
                  <a:pt x="2532117" y="42318"/>
                  <a:pt x="2532585" y="42195"/>
                  <a:pt x="2532975" y="41951"/>
                </a:cubicBezTo>
                <a:close/>
                <a:moveTo>
                  <a:pt x="2480560" y="40852"/>
                </a:moveTo>
                <a:lnTo>
                  <a:pt x="2483883" y="41095"/>
                </a:lnTo>
                <a:lnTo>
                  <a:pt x="2483883" y="41217"/>
                </a:lnTo>
                <a:close/>
                <a:moveTo>
                  <a:pt x="2472740" y="39994"/>
                </a:moveTo>
                <a:lnTo>
                  <a:pt x="2480560" y="40852"/>
                </a:lnTo>
                <a:lnTo>
                  <a:pt x="2470480" y="40116"/>
                </a:lnTo>
                <a:cubicBezTo>
                  <a:pt x="2471181" y="39994"/>
                  <a:pt x="2471961" y="39994"/>
                  <a:pt x="2472740" y="39994"/>
                </a:cubicBezTo>
                <a:close/>
                <a:moveTo>
                  <a:pt x="2366356" y="19309"/>
                </a:moveTo>
                <a:cubicBezTo>
                  <a:pt x="2368499" y="20333"/>
                  <a:pt x="2369259" y="22137"/>
                  <a:pt x="2366531" y="23850"/>
                </a:cubicBezTo>
                <a:cubicBezTo>
                  <a:pt x="2361933" y="26663"/>
                  <a:pt x="2350479" y="23116"/>
                  <a:pt x="2357882" y="19447"/>
                </a:cubicBezTo>
                <a:cubicBezTo>
                  <a:pt x="2360687" y="18040"/>
                  <a:pt x="2364213" y="18285"/>
                  <a:pt x="2366356" y="19309"/>
                </a:cubicBezTo>
                <a:close/>
                <a:moveTo>
                  <a:pt x="2290633" y="16144"/>
                </a:moveTo>
                <a:cubicBezTo>
                  <a:pt x="2291646" y="16022"/>
                  <a:pt x="2297568" y="17000"/>
                  <a:pt x="2296945" y="18224"/>
                </a:cubicBezTo>
                <a:lnTo>
                  <a:pt x="2297023" y="18346"/>
                </a:lnTo>
                <a:cubicBezTo>
                  <a:pt x="2296322" y="19447"/>
                  <a:pt x="2287049" y="17979"/>
                  <a:pt x="2287049" y="17000"/>
                </a:cubicBezTo>
                <a:cubicBezTo>
                  <a:pt x="2287828" y="16756"/>
                  <a:pt x="2289776" y="16144"/>
                  <a:pt x="2290633" y="16144"/>
                </a:cubicBezTo>
                <a:close/>
                <a:moveTo>
                  <a:pt x="2038318" y="9173"/>
                </a:moveTo>
                <a:cubicBezTo>
                  <a:pt x="2029980" y="8928"/>
                  <a:pt x="2035747" y="10763"/>
                  <a:pt x="2040656" y="10885"/>
                </a:cubicBezTo>
                <a:cubicBezTo>
                  <a:pt x="2042838" y="11008"/>
                  <a:pt x="2047669" y="11252"/>
                  <a:pt x="2049227" y="9907"/>
                </a:cubicBezTo>
                <a:cubicBezTo>
                  <a:pt x="2050474" y="8806"/>
                  <a:pt x="2042682" y="9295"/>
                  <a:pt x="2038318" y="9173"/>
                </a:cubicBezTo>
                <a:close/>
                <a:moveTo>
                  <a:pt x="1899381" y="0"/>
                </a:moveTo>
                <a:cubicBezTo>
                  <a:pt x="1968109" y="0"/>
                  <a:pt x="2037071" y="978"/>
                  <a:pt x="2105332" y="2691"/>
                </a:cubicBezTo>
                <a:cubicBezTo>
                  <a:pt x="2120605" y="3058"/>
                  <a:pt x="2136112" y="3180"/>
                  <a:pt x="2151307" y="4281"/>
                </a:cubicBezTo>
                <a:cubicBezTo>
                  <a:pt x="2161047" y="5015"/>
                  <a:pt x="2170086" y="7094"/>
                  <a:pt x="2179982" y="7583"/>
                </a:cubicBezTo>
                <a:cubicBezTo>
                  <a:pt x="2198840" y="8562"/>
                  <a:pt x="2217542" y="10396"/>
                  <a:pt x="2236321" y="11864"/>
                </a:cubicBezTo>
                <a:cubicBezTo>
                  <a:pt x="2243568" y="12475"/>
                  <a:pt x="2250815" y="13087"/>
                  <a:pt x="2258062" y="13698"/>
                </a:cubicBezTo>
                <a:cubicBezTo>
                  <a:pt x="2262971" y="14065"/>
                  <a:pt x="2267958" y="14432"/>
                  <a:pt x="2272867" y="14922"/>
                </a:cubicBezTo>
                <a:cubicBezTo>
                  <a:pt x="2273413" y="14922"/>
                  <a:pt x="2281283" y="16267"/>
                  <a:pt x="2281049" y="16267"/>
                </a:cubicBezTo>
                <a:cubicBezTo>
                  <a:pt x="2279491" y="17001"/>
                  <a:pt x="2274036" y="17490"/>
                  <a:pt x="2272322" y="17490"/>
                </a:cubicBezTo>
                <a:cubicBezTo>
                  <a:pt x="2267412" y="17245"/>
                  <a:pt x="2240373" y="13943"/>
                  <a:pt x="2231802" y="13454"/>
                </a:cubicBezTo>
                <a:cubicBezTo>
                  <a:pt x="2210762" y="12108"/>
                  <a:pt x="2189801" y="10518"/>
                  <a:pt x="2168684" y="9785"/>
                </a:cubicBezTo>
                <a:cubicBezTo>
                  <a:pt x="2147878" y="9051"/>
                  <a:pt x="2127229" y="8195"/>
                  <a:pt x="2106501" y="7094"/>
                </a:cubicBezTo>
                <a:cubicBezTo>
                  <a:pt x="2096371" y="6605"/>
                  <a:pt x="2086163" y="6115"/>
                  <a:pt x="2075955" y="6115"/>
                </a:cubicBezTo>
                <a:cubicBezTo>
                  <a:pt x="2072371" y="6115"/>
                  <a:pt x="2062708" y="5259"/>
                  <a:pt x="2059669" y="6849"/>
                </a:cubicBezTo>
                <a:cubicBezTo>
                  <a:pt x="2058890" y="7216"/>
                  <a:pt x="2062163" y="8072"/>
                  <a:pt x="2062241" y="8072"/>
                </a:cubicBezTo>
                <a:cubicBezTo>
                  <a:pt x="2065046" y="9540"/>
                  <a:pt x="2055773" y="9540"/>
                  <a:pt x="2055228" y="9540"/>
                </a:cubicBezTo>
                <a:cubicBezTo>
                  <a:pt x="2053591" y="9662"/>
                  <a:pt x="2051098" y="10396"/>
                  <a:pt x="2052890" y="11497"/>
                </a:cubicBezTo>
                <a:cubicBezTo>
                  <a:pt x="2054760" y="12842"/>
                  <a:pt x="2059435" y="12720"/>
                  <a:pt x="2061929" y="12842"/>
                </a:cubicBezTo>
                <a:cubicBezTo>
                  <a:pt x="2075487" y="13698"/>
                  <a:pt x="2089280" y="13943"/>
                  <a:pt x="2102683" y="15288"/>
                </a:cubicBezTo>
                <a:cubicBezTo>
                  <a:pt x="2115462" y="16512"/>
                  <a:pt x="2128631" y="16634"/>
                  <a:pt x="2141566" y="17123"/>
                </a:cubicBezTo>
                <a:cubicBezTo>
                  <a:pt x="2156917" y="17735"/>
                  <a:pt x="2172190" y="19080"/>
                  <a:pt x="2187463" y="20181"/>
                </a:cubicBezTo>
                <a:cubicBezTo>
                  <a:pt x="2248945" y="24706"/>
                  <a:pt x="2310348" y="26785"/>
                  <a:pt x="2372063" y="29599"/>
                </a:cubicBezTo>
                <a:cubicBezTo>
                  <a:pt x="2390141" y="30332"/>
                  <a:pt x="2407596" y="31678"/>
                  <a:pt x="2425051" y="34613"/>
                </a:cubicBezTo>
                <a:cubicBezTo>
                  <a:pt x="2432688" y="35836"/>
                  <a:pt x="2440402" y="37182"/>
                  <a:pt x="2448194" y="38405"/>
                </a:cubicBezTo>
                <a:cubicBezTo>
                  <a:pt x="2450142" y="38649"/>
                  <a:pt x="2463467" y="38038"/>
                  <a:pt x="2464091" y="39995"/>
                </a:cubicBezTo>
                <a:cubicBezTo>
                  <a:pt x="2464792" y="41829"/>
                  <a:pt x="2455363" y="40484"/>
                  <a:pt x="2456532" y="41462"/>
                </a:cubicBezTo>
                <a:cubicBezTo>
                  <a:pt x="2460116" y="44642"/>
                  <a:pt x="2471026" y="45376"/>
                  <a:pt x="2476636" y="45865"/>
                </a:cubicBezTo>
                <a:cubicBezTo>
                  <a:pt x="2482169" y="46355"/>
                  <a:pt x="2487779" y="46477"/>
                  <a:pt x="2493312" y="46844"/>
                </a:cubicBezTo>
                <a:cubicBezTo>
                  <a:pt x="2495338" y="46966"/>
                  <a:pt x="2500792" y="46722"/>
                  <a:pt x="2502429" y="47700"/>
                </a:cubicBezTo>
                <a:cubicBezTo>
                  <a:pt x="2502896" y="47945"/>
                  <a:pt x="2500325" y="49045"/>
                  <a:pt x="2503909" y="49779"/>
                </a:cubicBezTo>
                <a:cubicBezTo>
                  <a:pt x="2507026" y="50391"/>
                  <a:pt x="2510533" y="50513"/>
                  <a:pt x="2513650" y="50880"/>
                </a:cubicBezTo>
                <a:cubicBezTo>
                  <a:pt x="2519728" y="51614"/>
                  <a:pt x="2533676" y="55405"/>
                  <a:pt x="2539053" y="52715"/>
                </a:cubicBezTo>
                <a:cubicBezTo>
                  <a:pt x="2544196" y="50269"/>
                  <a:pt x="2555806" y="51492"/>
                  <a:pt x="2561884" y="51614"/>
                </a:cubicBezTo>
                <a:cubicBezTo>
                  <a:pt x="2564144" y="51614"/>
                  <a:pt x="2570845" y="51369"/>
                  <a:pt x="2571936" y="53082"/>
                </a:cubicBezTo>
                <a:cubicBezTo>
                  <a:pt x="2573417" y="55405"/>
                  <a:pt x="2583079" y="55039"/>
                  <a:pt x="2586274" y="55161"/>
                </a:cubicBezTo>
                <a:cubicBezTo>
                  <a:pt x="2603417" y="56017"/>
                  <a:pt x="2620638" y="56384"/>
                  <a:pt x="2637781" y="57240"/>
                </a:cubicBezTo>
                <a:cubicBezTo>
                  <a:pt x="2640119" y="57362"/>
                  <a:pt x="2655392" y="57362"/>
                  <a:pt x="2656327" y="59319"/>
                </a:cubicBezTo>
                <a:cubicBezTo>
                  <a:pt x="2658509" y="63845"/>
                  <a:pt x="2678068" y="60665"/>
                  <a:pt x="2684146" y="63111"/>
                </a:cubicBezTo>
                <a:cubicBezTo>
                  <a:pt x="2686795" y="64212"/>
                  <a:pt x="2692405" y="63967"/>
                  <a:pt x="2695444" y="64212"/>
                </a:cubicBezTo>
                <a:cubicBezTo>
                  <a:pt x="2703471" y="64701"/>
                  <a:pt x="2711419" y="65190"/>
                  <a:pt x="2719445" y="65557"/>
                </a:cubicBezTo>
                <a:cubicBezTo>
                  <a:pt x="2728796" y="65924"/>
                  <a:pt x="2738224" y="66291"/>
                  <a:pt x="2747575" y="66658"/>
                </a:cubicBezTo>
                <a:cubicBezTo>
                  <a:pt x="2751004" y="66780"/>
                  <a:pt x="2765653" y="66169"/>
                  <a:pt x="2768147" y="68003"/>
                </a:cubicBezTo>
                <a:cubicBezTo>
                  <a:pt x="2767835" y="67759"/>
                  <a:pt x="2764952" y="69226"/>
                  <a:pt x="2761757" y="69349"/>
                </a:cubicBezTo>
                <a:cubicBezTo>
                  <a:pt x="2757627" y="69471"/>
                  <a:pt x="2752874" y="68615"/>
                  <a:pt x="2751705" y="68615"/>
                </a:cubicBezTo>
                <a:cubicBezTo>
                  <a:pt x="2748978" y="68737"/>
                  <a:pt x="2746172" y="69104"/>
                  <a:pt x="2743523" y="69593"/>
                </a:cubicBezTo>
                <a:cubicBezTo>
                  <a:pt x="2741185" y="70082"/>
                  <a:pt x="2740328" y="71061"/>
                  <a:pt x="2738380" y="71672"/>
                </a:cubicBezTo>
                <a:cubicBezTo>
                  <a:pt x="2735497" y="72406"/>
                  <a:pt x="2732146" y="71672"/>
                  <a:pt x="2729263" y="72406"/>
                </a:cubicBezTo>
                <a:cubicBezTo>
                  <a:pt x="2727860" y="72773"/>
                  <a:pt x="2727783" y="73140"/>
                  <a:pt x="2726068" y="73140"/>
                </a:cubicBezTo>
                <a:cubicBezTo>
                  <a:pt x="2718665" y="73385"/>
                  <a:pt x="2711107" y="73140"/>
                  <a:pt x="2703704" y="72896"/>
                </a:cubicBezTo>
                <a:cubicBezTo>
                  <a:pt x="2691159" y="72529"/>
                  <a:pt x="2678535" y="72162"/>
                  <a:pt x="2665989" y="72529"/>
                </a:cubicBezTo>
                <a:cubicBezTo>
                  <a:pt x="2663496" y="72651"/>
                  <a:pt x="2660769" y="72651"/>
                  <a:pt x="2658353" y="73140"/>
                </a:cubicBezTo>
                <a:cubicBezTo>
                  <a:pt x="2652743" y="74241"/>
                  <a:pt x="2661782" y="74852"/>
                  <a:pt x="2661782" y="74975"/>
                </a:cubicBezTo>
                <a:cubicBezTo>
                  <a:pt x="2661002" y="78522"/>
                  <a:pt x="2605599" y="75709"/>
                  <a:pt x="2601625" y="75709"/>
                </a:cubicBezTo>
                <a:cubicBezTo>
                  <a:pt x="2579339" y="75097"/>
                  <a:pt x="2557131" y="74363"/>
                  <a:pt x="2534923" y="73140"/>
                </a:cubicBezTo>
                <a:cubicBezTo>
                  <a:pt x="2484584" y="70572"/>
                  <a:pt x="2427155" y="65068"/>
                  <a:pt x="2377284" y="70572"/>
                </a:cubicBezTo>
                <a:cubicBezTo>
                  <a:pt x="2374245" y="70939"/>
                  <a:pt x="2377908" y="72896"/>
                  <a:pt x="2374868" y="73262"/>
                </a:cubicBezTo>
                <a:cubicBezTo>
                  <a:pt x="2388427" y="74486"/>
                  <a:pt x="2401440" y="74852"/>
                  <a:pt x="2415155" y="74608"/>
                </a:cubicBezTo>
                <a:cubicBezTo>
                  <a:pt x="2421233" y="74486"/>
                  <a:pt x="2426999" y="75464"/>
                  <a:pt x="2432999" y="75709"/>
                </a:cubicBezTo>
                <a:cubicBezTo>
                  <a:pt x="2444532" y="76198"/>
                  <a:pt x="2455986" y="76320"/>
                  <a:pt x="2467519" y="76932"/>
                </a:cubicBezTo>
                <a:cubicBezTo>
                  <a:pt x="2474454" y="77299"/>
                  <a:pt x="2481390" y="77666"/>
                  <a:pt x="2488169" y="78522"/>
                </a:cubicBezTo>
                <a:cubicBezTo>
                  <a:pt x="2494091" y="79256"/>
                  <a:pt x="2499156" y="80968"/>
                  <a:pt x="2504922" y="82069"/>
                </a:cubicBezTo>
                <a:cubicBezTo>
                  <a:pt x="2518637" y="84637"/>
                  <a:pt x="2533988" y="85371"/>
                  <a:pt x="2548248" y="86594"/>
                </a:cubicBezTo>
                <a:cubicBezTo>
                  <a:pt x="2580118" y="89407"/>
                  <a:pt x="2613157" y="89162"/>
                  <a:pt x="2644483" y="93932"/>
                </a:cubicBezTo>
                <a:cubicBezTo>
                  <a:pt x="2648613" y="94544"/>
                  <a:pt x="2653444" y="95278"/>
                  <a:pt x="2656794" y="96868"/>
                </a:cubicBezTo>
                <a:cubicBezTo>
                  <a:pt x="2664509" y="100537"/>
                  <a:pt x="2677522" y="100904"/>
                  <a:pt x="2686795" y="102494"/>
                </a:cubicBezTo>
                <a:cubicBezTo>
                  <a:pt x="2704406" y="105552"/>
                  <a:pt x="2721549" y="111056"/>
                  <a:pt x="2739705" y="112768"/>
                </a:cubicBezTo>
                <a:cubicBezTo>
                  <a:pt x="2750926" y="113746"/>
                  <a:pt x="2762380" y="115092"/>
                  <a:pt x="2773757" y="115336"/>
                </a:cubicBezTo>
                <a:cubicBezTo>
                  <a:pt x="2780381" y="115459"/>
                  <a:pt x="2786614" y="113257"/>
                  <a:pt x="2793004" y="113991"/>
                </a:cubicBezTo>
                <a:cubicBezTo>
                  <a:pt x="2801576" y="114969"/>
                  <a:pt x="2803446" y="118639"/>
                  <a:pt x="2799238" y="120229"/>
                </a:cubicBezTo>
                <a:cubicBezTo>
                  <a:pt x="2796978" y="120963"/>
                  <a:pt x="2791134" y="120718"/>
                  <a:pt x="2787706" y="120229"/>
                </a:cubicBezTo>
                <a:cubicBezTo>
                  <a:pt x="2786069" y="119984"/>
                  <a:pt x="2786459" y="119739"/>
                  <a:pt x="2785601" y="119128"/>
                </a:cubicBezTo>
                <a:cubicBezTo>
                  <a:pt x="2784588" y="118394"/>
                  <a:pt x="2781082" y="118639"/>
                  <a:pt x="2779757" y="118639"/>
                </a:cubicBezTo>
                <a:cubicBezTo>
                  <a:pt x="2772900" y="118639"/>
                  <a:pt x="2766043" y="119006"/>
                  <a:pt x="2759186" y="119006"/>
                </a:cubicBezTo>
                <a:cubicBezTo>
                  <a:pt x="2748822" y="119128"/>
                  <a:pt x="2735731" y="117905"/>
                  <a:pt x="2725834" y="120106"/>
                </a:cubicBezTo>
                <a:cubicBezTo>
                  <a:pt x="2724666" y="120351"/>
                  <a:pt x="2722328" y="119617"/>
                  <a:pt x="2722094" y="119128"/>
                </a:cubicBezTo>
                <a:cubicBezTo>
                  <a:pt x="2721159" y="117538"/>
                  <a:pt x="2708691" y="119739"/>
                  <a:pt x="2706899" y="120229"/>
                </a:cubicBezTo>
                <a:cubicBezTo>
                  <a:pt x="2701055" y="121819"/>
                  <a:pt x="2695600" y="121941"/>
                  <a:pt x="2689210" y="122186"/>
                </a:cubicBezTo>
                <a:cubicBezTo>
                  <a:pt x="2686016" y="122308"/>
                  <a:pt x="2680249" y="121941"/>
                  <a:pt x="2677366" y="123164"/>
                </a:cubicBezTo>
                <a:cubicBezTo>
                  <a:pt x="2675106" y="124143"/>
                  <a:pt x="2684925" y="124999"/>
                  <a:pt x="2685314" y="124999"/>
                </a:cubicBezTo>
                <a:cubicBezTo>
                  <a:pt x="2686717" y="125121"/>
                  <a:pt x="2702613" y="125488"/>
                  <a:pt x="2702613" y="126466"/>
                </a:cubicBezTo>
                <a:cubicBezTo>
                  <a:pt x="2702613" y="126956"/>
                  <a:pt x="2697548" y="127812"/>
                  <a:pt x="2696769" y="128546"/>
                </a:cubicBezTo>
                <a:cubicBezTo>
                  <a:pt x="2695210" y="130013"/>
                  <a:pt x="2689912" y="129279"/>
                  <a:pt x="2687184" y="129524"/>
                </a:cubicBezTo>
                <a:cubicBezTo>
                  <a:pt x="2679392" y="130380"/>
                  <a:pt x="2671522" y="130136"/>
                  <a:pt x="2663730" y="130869"/>
                </a:cubicBezTo>
                <a:cubicBezTo>
                  <a:pt x="2660145" y="131236"/>
                  <a:pt x="2656639" y="131970"/>
                  <a:pt x="2652976" y="131726"/>
                </a:cubicBezTo>
                <a:cubicBezTo>
                  <a:pt x="2649002" y="131481"/>
                  <a:pt x="2645028" y="130013"/>
                  <a:pt x="2640898" y="130747"/>
                </a:cubicBezTo>
                <a:cubicBezTo>
                  <a:pt x="2638405" y="131114"/>
                  <a:pt x="2637547" y="132459"/>
                  <a:pt x="2638015" y="133927"/>
                </a:cubicBezTo>
                <a:cubicBezTo>
                  <a:pt x="2638405" y="135028"/>
                  <a:pt x="2622041" y="132704"/>
                  <a:pt x="2623288" y="136129"/>
                </a:cubicBezTo>
                <a:cubicBezTo>
                  <a:pt x="2624612" y="139676"/>
                  <a:pt x="2639963" y="138820"/>
                  <a:pt x="2642301" y="139431"/>
                </a:cubicBezTo>
                <a:cubicBezTo>
                  <a:pt x="2646743" y="140532"/>
                  <a:pt x="2648223" y="140532"/>
                  <a:pt x="2650171" y="143100"/>
                </a:cubicBezTo>
                <a:cubicBezTo>
                  <a:pt x="2652041" y="145669"/>
                  <a:pt x="2666769" y="145057"/>
                  <a:pt x="2670353" y="145180"/>
                </a:cubicBezTo>
                <a:cubicBezTo>
                  <a:pt x="2689444" y="146158"/>
                  <a:pt x="2708691" y="146647"/>
                  <a:pt x="2727627" y="148360"/>
                </a:cubicBezTo>
                <a:cubicBezTo>
                  <a:pt x="2745471" y="149950"/>
                  <a:pt x="2763471" y="150194"/>
                  <a:pt x="2781394" y="150683"/>
                </a:cubicBezTo>
                <a:cubicBezTo>
                  <a:pt x="2802589" y="151295"/>
                  <a:pt x="2823706" y="151662"/>
                  <a:pt x="2844901" y="152151"/>
                </a:cubicBezTo>
                <a:cubicBezTo>
                  <a:pt x="2859784" y="152518"/>
                  <a:pt x="2874979" y="152273"/>
                  <a:pt x="2889785" y="153252"/>
                </a:cubicBezTo>
                <a:cubicBezTo>
                  <a:pt x="2890564" y="153374"/>
                  <a:pt x="2896720" y="155086"/>
                  <a:pt x="2893447" y="155698"/>
                </a:cubicBezTo>
                <a:cubicBezTo>
                  <a:pt x="2884330" y="157533"/>
                  <a:pt x="2871940" y="155086"/>
                  <a:pt x="2862434" y="155453"/>
                </a:cubicBezTo>
                <a:cubicBezTo>
                  <a:pt x="2849187" y="155943"/>
                  <a:pt x="2835940" y="157410"/>
                  <a:pt x="2822615" y="158022"/>
                </a:cubicBezTo>
                <a:cubicBezTo>
                  <a:pt x="2813576" y="158511"/>
                  <a:pt x="2804537" y="158633"/>
                  <a:pt x="2795809" y="160346"/>
                </a:cubicBezTo>
                <a:cubicBezTo>
                  <a:pt x="2792770" y="160957"/>
                  <a:pt x="2789186" y="161691"/>
                  <a:pt x="2787004" y="163159"/>
                </a:cubicBezTo>
                <a:cubicBezTo>
                  <a:pt x="2785290" y="164382"/>
                  <a:pt x="2786848" y="165727"/>
                  <a:pt x="2783653" y="166094"/>
                </a:cubicBezTo>
                <a:cubicBezTo>
                  <a:pt x="2779913" y="166461"/>
                  <a:pt x="2774380" y="165727"/>
                  <a:pt x="2771186" y="167195"/>
                </a:cubicBezTo>
                <a:cubicBezTo>
                  <a:pt x="2769238" y="168173"/>
                  <a:pt x="2764251" y="167562"/>
                  <a:pt x="2761601" y="168173"/>
                </a:cubicBezTo>
                <a:cubicBezTo>
                  <a:pt x="2758251" y="168907"/>
                  <a:pt x="2759887" y="169274"/>
                  <a:pt x="2762692" y="169274"/>
                </a:cubicBezTo>
                <a:cubicBezTo>
                  <a:pt x="2771653" y="169519"/>
                  <a:pt x="2780770" y="169519"/>
                  <a:pt x="2789731" y="169519"/>
                </a:cubicBezTo>
                <a:cubicBezTo>
                  <a:pt x="2795342" y="169519"/>
                  <a:pt x="2808355" y="167806"/>
                  <a:pt x="2813108" y="170253"/>
                </a:cubicBezTo>
                <a:cubicBezTo>
                  <a:pt x="2819420" y="173433"/>
                  <a:pt x="2799238" y="173433"/>
                  <a:pt x="2797056" y="173433"/>
                </a:cubicBezTo>
                <a:cubicBezTo>
                  <a:pt x="2793238" y="173555"/>
                  <a:pt x="2789108" y="173800"/>
                  <a:pt x="2785524" y="174533"/>
                </a:cubicBezTo>
                <a:cubicBezTo>
                  <a:pt x="2784355" y="174778"/>
                  <a:pt x="2777420" y="176613"/>
                  <a:pt x="2777420" y="176980"/>
                </a:cubicBezTo>
                <a:cubicBezTo>
                  <a:pt x="2777264" y="179059"/>
                  <a:pt x="2823862" y="177224"/>
                  <a:pt x="2830173" y="177469"/>
                </a:cubicBezTo>
                <a:cubicBezTo>
                  <a:pt x="2832901" y="177591"/>
                  <a:pt x="2835628" y="177713"/>
                  <a:pt x="2838278" y="178080"/>
                </a:cubicBezTo>
                <a:cubicBezTo>
                  <a:pt x="2841316" y="178570"/>
                  <a:pt x="2838979" y="179670"/>
                  <a:pt x="2837187" y="179181"/>
                </a:cubicBezTo>
                <a:cubicBezTo>
                  <a:pt x="2834615" y="178447"/>
                  <a:pt x="2829628" y="179303"/>
                  <a:pt x="2826979" y="179303"/>
                </a:cubicBezTo>
                <a:cubicBezTo>
                  <a:pt x="2814355" y="179793"/>
                  <a:pt x="2801732" y="180527"/>
                  <a:pt x="2789186" y="181383"/>
                </a:cubicBezTo>
                <a:cubicBezTo>
                  <a:pt x="2785601" y="181627"/>
                  <a:pt x="2782251" y="181994"/>
                  <a:pt x="2778744" y="182483"/>
                </a:cubicBezTo>
                <a:cubicBezTo>
                  <a:pt x="2775394" y="182850"/>
                  <a:pt x="2771887" y="182850"/>
                  <a:pt x="2768458" y="182850"/>
                </a:cubicBezTo>
                <a:cubicBezTo>
                  <a:pt x="2765030" y="182850"/>
                  <a:pt x="2761523" y="183951"/>
                  <a:pt x="2766277" y="184807"/>
                </a:cubicBezTo>
                <a:cubicBezTo>
                  <a:pt x="2773212" y="186030"/>
                  <a:pt x="2778900" y="184930"/>
                  <a:pt x="2785757" y="184807"/>
                </a:cubicBezTo>
                <a:cubicBezTo>
                  <a:pt x="2790121" y="184807"/>
                  <a:pt x="2794173" y="186153"/>
                  <a:pt x="2798459" y="186030"/>
                </a:cubicBezTo>
                <a:cubicBezTo>
                  <a:pt x="2801732" y="185908"/>
                  <a:pt x="2803446" y="183462"/>
                  <a:pt x="2806875" y="184563"/>
                </a:cubicBezTo>
                <a:cubicBezTo>
                  <a:pt x="2811940" y="186153"/>
                  <a:pt x="2818563" y="187253"/>
                  <a:pt x="2824251" y="187498"/>
                </a:cubicBezTo>
                <a:cubicBezTo>
                  <a:pt x="2829005" y="187743"/>
                  <a:pt x="2834537" y="186887"/>
                  <a:pt x="2838901" y="188966"/>
                </a:cubicBezTo>
                <a:cubicBezTo>
                  <a:pt x="2841784" y="190311"/>
                  <a:pt x="2833446" y="190311"/>
                  <a:pt x="2833057" y="190311"/>
                </a:cubicBezTo>
                <a:cubicBezTo>
                  <a:pt x="2827914" y="191045"/>
                  <a:pt x="2831265" y="192635"/>
                  <a:pt x="2834693" y="192635"/>
                </a:cubicBezTo>
                <a:cubicBezTo>
                  <a:pt x="2839291" y="192757"/>
                  <a:pt x="2842096" y="195081"/>
                  <a:pt x="2846070" y="196060"/>
                </a:cubicBezTo>
                <a:cubicBezTo>
                  <a:pt x="2849109" y="196916"/>
                  <a:pt x="2853395" y="194225"/>
                  <a:pt x="2855187" y="197038"/>
                </a:cubicBezTo>
                <a:cubicBezTo>
                  <a:pt x="2861421" y="206456"/>
                  <a:pt x="2902408" y="194225"/>
                  <a:pt x="2904824" y="204132"/>
                </a:cubicBezTo>
                <a:cubicBezTo>
                  <a:pt x="2906382" y="210370"/>
                  <a:pt x="2887291" y="209147"/>
                  <a:pt x="2880824" y="209147"/>
                </a:cubicBezTo>
                <a:cubicBezTo>
                  <a:pt x="2870772" y="209147"/>
                  <a:pt x="2860252" y="208290"/>
                  <a:pt x="2851057" y="210981"/>
                </a:cubicBezTo>
                <a:cubicBezTo>
                  <a:pt x="2855577" y="213550"/>
                  <a:pt x="2857914" y="215874"/>
                  <a:pt x="2860486" y="219054"/>
                </a:cubicBezTo>
                <a:cubicBezTo>
                  <a:pt x="2862044" y="221010"/>
                  <a:pt x="2861577" y="222967"/>
                  <a:pt x="2864382" y="224557"/>
                </a:cubicBezTo>
                <a:cubicBezTo>
                  <a:pt x="2867343" y="226147"/>
                  <a:pt x="2871551" y="227004"/>
                  <a:pt x="2875369" y="227615"/>
                </a:cubicBezTo>
                <a:cubicBezTo>
                  <a:pt x="2879343" y="228349"/>
                  <a:pt x="2883863" y="229083"/>
                  <a:pt x="2888070" y="229083"/>
                </a:cubicBezTo>
                <a:cubicBezTo>
                  <a:pt x="2888850" y="229083"/>
                  <a:pt x="2896642" y="227004"/>
                  <a:pt x="2893681" y="229694"/>
                </a:cubicBezTo>
                <a:cubicBezTo>
                  <a:pt x="2893291" y="230184"/>
                  <a:pt x="2907551" y="229939"/>
                  <a:pt x="2909188" y="229694"/>
                </a:cubicBezTo>
                <a:cubicBezTo>
                  <a:pt x="2915967" y="228716"/>
                  <a:pt x="2947682" y="226392"/>
                  <a:pt x="2949630" y="234464"/>
                </a:cubicBezTo>
                <a:cubicBezTo>
                  <a:pt x="2950877" y="239968"/>
                  <a:pt x="2930461" y="239846"/>
                  <a:pt x="2921889" y="239112"/>
                </a:cubicBezTo>
                <a:cubicBezTo>
                  <a:pt x="2918227" y="238867"/>
                  <a:pt x="2907473" y="240335"/>
                  <a:pt x="2903967" y="241436"/>
                </a:cubicBezTo>
                <a:cubicBezTo>
                  <a:pt x="2903655" y="241558"/>
                  <a:pt x="2887993" y="241680"/>
                  <a:pt x="2889317" y="244371"/>
                </a:cubicBezTo>
                <a:cubicBezTo>
                  <a:pt x="2890642" y="247062"/>
                  <a:pt x="2904746" y="245717"/>
                  <a:pt x="2906149" y="246573"/>
                </a:cubicBezTo>
                <a:cubicBezTo>
                  <a:pt x="2907473" y="247307"/>
                  <a:pt x="2906772" y="247551"/>
                  <a:pt x="2908954" y="247674"/>
                </a:cubicBezTo>
                <a:cubicBezTo>
                  <a:pt x="2912538" y="247918"/>
                  <a:pt x="2922123" y="246206"/>
                  <a:pt x="2924772" y="248163"/>
                </a:cubicBezTo>
                <a:cubicBezTo>
                  <a:pt x="2927577" y="250242"/>
                  <a:pt x="2932175" y="249875"/>
                  <a:pt x="2936461" y="249875"/>
                </a:cubicBezTo>
                <a:cubicBezTo>
                  <a:pt x="2939733" y="249997"/>
                  <a:pt x="2993812" y="251221"/>
                  <a:pt x="2998176" y="250854"/>
                </a:cubicBezTo>
                <a:cubicBezTo>
                  <a:pt x="3002773" y="250487"/>
                  <a:pt x="3029813" y="245961"/>
                  <a:pt x="3034021" y="244983"/>
                </a:cubicBezTo>
                <a:cubicBezTo>
                  <a:pt x="3040956" y="243393"/>
                  <a:pt x="3044930" y="242047"/>
                  <a:pt x="3052800" y="242904"/>
                </a:cubicBezTo>
                <a:cubicBezTo>
                  <a:pt x="3056462" y="243270"/>
                  <a:pt x="3060203" y="244004"/>
                  <a:pt x="3063476" y="245227"/>
                </a:cubicBezTo>
                <a:lnTo>
                  <a:pt x="3063320" y="244616"/>
                </a:lnTo>
                <a:cubicBezTo>
                  <a:pt x="3066359" y="245839"/>
                  <a:pt x="3073216" y="247429"/>
                  <a:pt x="3075164" y="249141"/>
                </a:cubicBezTo>
                <a:cubicBezTo>
                  <a:pt x="3076489" y="250364"/>
                  <a:pt x="3074073" y="253911"/>
                  <a:pt x="3073839" y="255257"/>
                </a:cubicBezTo>
                <a:cubicBezTo>
                  <a:pt x="3073606" y="257336"/>
                  <a:pt x="3071891" y="258804"/>
                  <a:pt x="3069164" y="260027"/>
                </a:cubicBezTo>
                <a:cubicBezTo>
                  <a:pt x="3062151" y="263207"/>
                  <a:pt x="3054904" y="264307"/>
                  <a:pt x="3046177" y="264797"/>
                </a:cubicBezTo>
                <a:cubicBezTo>
                  <a:pt x="3038852" y="265164"/>
                  <a:pt x="3023345" y="257825"/>
                  <a:pt x="3012981" y="258070"/>
                </a:cubicBezTo>
                <a:cubicBezTo>
                  <a:pt x="3005501" y="258192"/>
                  <a:pt x="2953682" y="261617"/>
                  <a:pt x="2946824" y="261861"/>
                </a:cubicBezTo>
                <a:cubicBezTo>
                  <a:pt x="2943552" y="261984"/>
                  <a:pt x="2923837" y="260883"/>
                  <a:pt x="2922201" y="262962"/>
                </a:cubicBezTo>
                <a:cubicBezTo>
                  <a:pt x="2918850" y="267243"/>
                  <a:pt x="2937552" y="265286"/>
                  <a:pt x="2939500" y="265531"/>
                </a:cubicBezTo>
                <a:cubicBezTo>
                  <a:pt x="2946279" y="266509"/>
                  <a:pt x="2949552" y="268833"/>
                  <a:pt x="2949786" y="272624"/>
                </a:cubicBezTo>
                <a:cubicBezTo>
                  <a:pt x="2949941" y="275193"/>
                  <a:pt x="2953838" y="277272"/>
                  <a:pt x="2943786" y="278006"/>
                </a:cubicBezTo>
                <a:cubicBezTo>
                  <a:pt x="2933032" y="278862"/>
                  <a:pt x="2921967" y="278006"/>
                  <a:pt x="2911214" y="277639"/>
                </a:cubicBezTo>
                <a:cubicBezTo>
                  <a:pt x="2905759" y="277394"/>
                  <a:pt x="2899915" y="277027"/>
                  <a:pt x="2894538" y="277639"/>
                </a:cubicBezTo>
                <a:cubicBezTo>
                  <a:pt x="2892123" y="278006"/>
                  <a:pt x="2890408" y="278495"/>
                  <a:pt x="2887759" y="278495"/>
                </a:cubicBezTo>
                <a:cubicBezTo>
                  <a:pt x="2881837" y="278495"/>
                  <a:pt x="2875914" y="278128"/>
                  <a:pt x="2869992" y="277884"/>
                </a:cubicBezTo>
                <a:cubicBezTo>
                  <a:pt x="2868901" y="277884"/>
                  <a:pt x="2858304" y="277884"/>
                  <a:pt x="2857836" y="277517"/>
                </a:cubicBezTo>
                <a:cubicBezTo>
                  <a:pt x="2858148" y="277884"/>
                  <a:pt x="2863914" y="279351"/>
                  <a:pt x="2860641" y="280330"/>
                </a:cubicBezTo>
                <a:cubicBezTo>
                  <a:pt x="2859239" y="280819"/>
                  <a:pt x="2851057" y="279351"/>
                  <a:pt x="2850901" y="280330"/>
                </a:cubicBezTo>
                <a:cubicBezTo>
                  <a:pt x="2850823" y="281553"/>
                  <a:pt x="2840459" y="281431"/>
                  <a:pt x="2839291" y="281431"/>
                </a:cubicBezTo>
                <a:cubicBezTo>
                  <a:pt x="2829472" y="281675"/>
                  <a:pt x="2819654" y="281308"/>
                  <a:pt x="2809913" y="281186"/>
                </a:cubicBezTo>
                <a:cubicBezTo>
                  <a:pt x="2804303" y="281064"/>
                  <a:pt x="2797056" y="280330"/>
                  <a:pt x="2791602" y="281431"/>
                </a:cubicBezTo>
                <a:cubicBezTo>
                  <a:pt x="2786147" y="282531"/>
                  <a:pt x="2798693" y="284733"/>
                  <a:pt x="2799472" y="284733"/>
                </a:cubicBezTo>
                <a:cubicBezTo>
                  <a:pt x="2813732" y="286690"/>
                  <a:pt x="2828381" y="287546"/>
                  <a:pt x="2842875" y="288524"/>
                </a:cubicBezTo>
                <a:cubicBezTo>
                  <a:pt x="2852927" y="289258"/>
                  <a:pt x="2863057" y="289870"/>
                  <a:pt x="2873109" y="290481"/>
                </a:cubicBezTo>
                <a:cubicBezTo>
                  <a:pt x="2875681" y="290604"/>
                  <a:pt x="2879265" y="290481"/>
                  <a:pt x="2878486" y="292438"/>
                </a:cubicBezTo>
                <a:cubicBezTo>
                  <a:pt x="2878096" y="293539"/>
                  <a:pt x="2880434" y="293784"/>
                  <a:pt x="2881603" y="294028"/>
                </a:cubicBezTo>
                <a:cubicBezTo>
                  <a:pt x="2886980" y="294884"/>
                  <a:pt x="2916279" y="294273"/>
                  <a:pt x="2915967" y="299410"/>
                </a:cubicBezTo>
                <a:cubicBezTo>
                  <a:pt x="2915421" y="305281"/>
                  <a:pt x="2885889" y="303324"/>
                  <a:pt x="2879343" y="303079"/>
                </a:cubicBezTo>
                <a:cubicBezTo>
                  <a:pt x="2870694" y="302712"/>
                  <a:pt x="2862044" y="302468"/>
                  <a:pt x="2853395" y="302468"/>
                </a:cubicBezTo>
                <a:cubicBezTo>
                  <a:pt x="2849187" y="302345"/>
                  <a:pt x="2835550" y="301122"/>
                  <a:pt x="2833135" y="303813"/>
                </a:cubicBezTo>
                <a:cubicBezTo>
                  <a:pt x="2829472" y="307971"/>
                  <a:pt x="2821524" y="306259"/>
                  <a:pt x="2814979" y="307115"/>
                </a:cubicBezTo>
                <a:cubicBezTo>
                  <a:pt x="2806251" y="308338"/>
                  <a:pt x="2804537" y="311641"/>
                  <a:pt x="2794874" y="312619"/>
                </a:cubicBezTo>
                <a:cubicBezTo>
                  <a:pt x="2786225" y="313598"/>
                  <a:pt x="2772744" y="308950"/>
                  <a:pt x="2765030" y="313720"/>
                </a:cubicBezTo>
                <a:cubicBezTo>
                  <a:pt x="2758562" y="317756"/>
                  <a:pt x="2771030" y="318857"/>
                  <a:pt x="2749991" y="319224"/>
                </a:cubicBezTo>
                <a:cubicBezTo>
                  <a:pt x="2739861" y="319346"/>
                  <a:pt x="2691860" y="316778"/>
                  <a:pt x="2675496" y="318245"/>
                </a:cubicBezTo>
                <a:cubicBezTo>
                  <a:pt x="2662405" y="319346"/>
                  <a:pt x="2567884" y="315921"/>
                  <a:pt x="2567183" y="324483"/>
                </a:cubicBezTo>
                <a:cubicBezTo>
                  <a:pt x="2567027" y="326562"/>
                  <a:pt x="2476402" y="327418"/>
                  <a:pt x="2477026" y="327418"/>
                </a:cubicBezTo>
                <a:cubicBezTo>
                  <a:pt x="2459883" y="327663"/>
                  <a:pt x="2443129" y="329131"/>
                  <a:pt x="2425752" y="329131"/>
                </a:cubicBezTo>
                <a:cubicBezTo>
                  <a:pt x="2408531" y="329008"/>
                  <a:pt x="2393804" y="332800"/>
                  <a:pt x="2376349" y="333045"/>
                </a:cubicBezTo>
                <a:cubicBezTo>
                  <a:pt x="2361933" y="333167"/>
                  <a:pt x="2347829" y="334879"/>
                  <a:pt x="2333491" y="334879"/>
                </a:cubicBezTo>
                <a:cubicBezTo>
                  <a:pt x="2330452" y="334879"/>
                  <a:pt x="2326400" y="335491"/>
                  <a:pt x="2314322" y="336469"/>
                </a:cubicBezTo>
                <a:cubicBezTo>
                  <a:pt x="2314010" y="335980"/>
                  <a:pt x="2300841" y="335858"/>
                  <a:pt x="2300218" y="335613"/>
                </a:cubicBezTo>
                <a:cubicBezTo>
                  <a:pt x="2298426" y="335124"/>
                  <a:pt x="2298348" y="336225"/>
                  <a:pt x="2299049" y="337203"/>
                </a:cubicBezTo>
                <a:cubicBezTo>
                  <a:pt x="2293361" y="337692"/>
                  <a:pt x="2289153" y="338181"/>
                  <a:pt x="2288685" y="338548"/>
                </a:cubicBezTo>
                <a:cubicBezTo>
                  <a:pt x="2279958" y="344908"/>
                  <a:pt x="2257984" y="340138"/>
                  <a:pt x="2246529" y="339405"/>
                </a:cubicBezTo>
                <a:cubicBezTo>
                  <a:pt x="2221905" y="337692"/>
                  <a:pt x="2186996" y="338426"/>
                  <a:pt x="2162840" y="340505"/>
                </a:cubicBezTo>
                <a:cubicBezTo>
                  <a:pt x="2150294" y="341606"/>
                  <a:pt x="2065981" y="339771"/>
                  <a:pt x="2050162" y="340138"/>
                </a:cubicBezTo>
                <a:cubicBezTo>
                  <a:pt x="2036136" y="340505"/>
                  <a:pt x="2015954" y="339527"/>
                  <a:pt x="2001616" y="340872"/>
                </a:cubicBezTo>
                <a:cubicBezTo>
                  <a:pt x="1988837" y="342095"/>
                  <a:pt x="1970603" y="344052"/>
                  <a:pt x="1957823" y="343685"/>
                </a:cubicBezTo>
                <a:cubicBezTo>
                  <a:pt x="1948005" y="343318"/>
                  <a:pt x="1936551" y="339282"/>
                  <a:pt x="1926343" y="342707"/>
                </a:cubicBezTo>
                <a:cubicBezTo>
                  <a:pt x="1921044" y="344541"/>
                  <a:pt x="1916213" y="342951"/>
                  <a:pt x="1910602" y="343563"/>
                </a:cubicBezTo>
                <a:cubicBezTo>
                  <a:pt x="1902186" y="344419"/>
                  <a:pt x="1914264" y="345765"/>
                  <a:pt x="1908031" y="348578"/>
                </a:cubicBezTo>
                <a:cubicBezTo>
                  <a:pt x="1900005" y="352125"/>
                  <a:pt x="1865251" y="352247"/>
                  <a:pt x="1855978" y="352247"/>
                </a:cubicBezTo>
                <a:cubicBezTo>
                  <a:pt x="1821458" y="352247"/>
                  <a:pt x="1787172" y="352736"/>
                  <a:pt x="1752652" y="352491"/>
                </a:cubicBezTo>
                <a:cubicBezTo>
                  <a:pt x="1713067" y="352247"/>
                  <a:pt x="1676053" y="354693"/>
                  <a:pt x="1636936" y="354326"/>
                </a:cubicBezTo>
                <a:cubicBezTo>
                  <a:pt x="1635689" y="354326"/>
                  <a:pt x="1620650" y="355794"/>
                  <a:pt x="1599922" y="356038"/>
                </a:cubicBezTo>
                <a:cubicBezTo>
                  <a:pt x="1556675" y="356528"/>
                  <a:pt x="1488804" y="356038"/>
                  <a:pt x="1470336" y="356038"/>
                </a:cubicBezTo>
                <a:cubicBezTo>
                  <a:pt x="1453661" y="356161"/>
                  <a:pt x="1434569" y="355916"/>
                  <a:pt x="1418128" y="354815"/>
                </a:cubicBezTo>
                <a:cubicBezTo>
                  <a:pt x="1400517" y="353715"/>
                  <a:pt x="1304282" y="352736"/>
                  <a:pt x="1290567" y="352369"/>
                </a:cubicBezTo>
                <a:cubicBezTo>
                  <a:pt x="1256827" y="351513"/>
                  <a:pt x="1223008" y="350412"/>
                  <a:pt x="1189267" y="349923"/>
                </a:cubicBezTo>
                <a:cubicBezTo>
                  <a:pt x="1162072" y="349556"/>
                  <a:pt x="1135422" y="348088"/>
                  <a:pt x="1108305" y="349923"/>
                </a:cubicBezTo>
                <a:cubicBezTo>
                  <a:pt x="1085863" y="351513"/>
                  <a:pt x="1061941" y="344297"/>
                  <a:pt x="1040122" y="345642"/>
                </a:cubicBezTo>
                <a:cubicBezTo>
                  <a:pt x="988693" y="349067"/>
                  <a:pt x="933913" y="344297"/>
                  <a:pt x="882328" y="343563"/>
                </a:cubicBezTo>
                <a:cubicBezTo>
                  <a:pt x="865808" y="343318"/>
                  <a:pt x="822717" y="336469"/>
                  <a:pt x="811028" y="336469"/>
                </a:cubicBezTo>
                <a:cubicBezTo>
                  <a:pt x="802145" y="336347"/>
                  <a:pt x="793262" y="336347"/>
                  <a:pt x="784378" y="336225"/>
                </a:cubicBezTo>
                <a:cubicBezTo>
                  <a:pt x="767937" y="335980"/>
                  <a:pt x="751495" y="335735"/>
                  <a:pt x="735053" y="335368"/>
                </a:cubicBezTo>
                <a:cubicBezTo>
                  <a:pt x="726326" y="335246"/>
                  <a:pt x="717676" y="333656"/>
                  <a:pt x="709027" y="333289"/>
                </a:cubicBezTo>
                <a:cubicBezTo>
                  <a:pt x="706455" y="333167"/>
                  <a:pt x="685416" y="332188"/>
                  <a:pt x="679572" y="331455"/>
                </a:cubicBezTo>
                <a:cubicBezTo>
                  <a:pt x="670221" y="330231"/>
                  <a:pt x="661026" y="329253"/>
                  <a:pt x="651519" y="328764"/>
                </a:cubicBezTo>
                <a:cubicBezTo>
                  <a:pt x="643337" y="328275"/>
                  <a:pt x="634922" y="328397"/>
                  <a:pt x="626818" y="327418"/>
                </a:cubicBezTo>
                <a:cubicBezTo>
                  <a:pt x="621363" y="326807"/>
                  <a:pt x="617934" y="325217"/>
                  <a:pt x="611934" y="326073"/>
                </a:cubicBezTo>
                <a:cubicBezTo>
                  <a:pt x="609519" y="326440"/>
                  <a:pt x="602662" y="327418"/>
                  <a:pt x="600324" y="326073"/>
                </a:cubicBezTo>
                <a:cubicBezTo>
                  <a:pt x="592999" y="321670"/>
                  <a:pt x="600012" y="321425"/>
                  <a:pt x="601415" y="321181"/>
                </a:cubicBezTo>
                <a:cubicBezTo>
                  <a:pt x="608350" y="319835"/>
                  <a:pt x="618012" y="324850"/>
                  <a:pt x="624090" y="322159"/>
                </a:cubicBezTo>
                <a:cubicBezTo>
                  <a:pt x="625727" y="321425"/>
                  <a:pt x="625961" y="319958"/>
                  <a:pt x="627831" y="319468"/>
                </a:cubicBezTo>
                <a:cubicBezTo>
                  <a:pt x="630948" y="318612"/>
                  <a:pt x="634922" y="318612"/>
                  <a:pt x="638272" y="318612"/>
                </a:cubicBezTo>
                <a:cubicBezTo>
                  <a:pt x="646844" y="318612"/>
                  <a:pt x="657831" y="321425"/>
                  <a:pt x="666013" y="319101"/>
                </a:cubicBezTo>
                <a:cubicBezTo>
                  <a:pt x="671390" y="317634"/>
                  <a:pt x="663442" y="315065"/>
                  <a:pt x="661260" y="314698"/>
                </a:cubicBezTo>
                <a:cubicBezTo>
                  <a:pt x="652922" y="313108"/>
                  <a:pt x="642948" y="313842"/>
                  <a:pt x="635155" y="311274"/>
                </a:cubicBezTo>
                <a:cubicBezTo>
                  <a:pt x="626662" y="308583"/>
                  <a:pt x="644273" y="301244"/>
                  <a:pt x="649415" y="301489"/>
                </a:cubicBezTo>
                <a:cubicBezTo>
                  <a:pt x="675676" y="302957"/>
                  <a:pt x="701936" y="303935"/>
                  <a:pt x="728352" y="304424"/>
                </a:cubicBezTo>
                <a:cubicBezTo>
                  <a:pt x="745027" y="304669"/>
                  <a:pt x="761781" y="304914"/>
                  <a:pt x="778456" y="304914"/>
                </a:cubicBezTo>
                <a:cubicBezTo>
                  <a:pt x="784768" y="304914"/>
                  <a:pt x="791080" y="304669"/>
                  <a:pt x="797392" y="304669"/>
                </a:cubicBezTo>
                <a:cubicBezTo>
                  <a:pt x="806664" y="304547"/>
                  <a:pt x="817028" y="305281"/>
                  <a:pt x="826067" y="303935"/>
                </a:cubicBezTo>
                <a:cubicBezTo>
                  <a:pt x="828093" y="303691"/>
                  <a:pt x="829028" y="302223"/>
                  <a:pt x="831210" y="302834"/>
                </a:cubicBezTo>
                <a:cubicBezTo>
                  <a:pt x="834015" y="303568"/>
                  <a:pt x="836041" y="304180"/>
                  <a:pt x="839236" y="304302"/>
                </a:cubicBezTo>
                <a:cubicBezTo>
                  <a:pt x="849366" y="304791"/>
                  <a:pt x="859808" y="303935"/>
                  <a:pt x="870016" y="303813"/>
                </a:cubicBezTo>
                <a:cubicBezTo>
                  <a:pt x="881549" y="303568"/>
                  <a:pt x="892692" y="304424"/>
                  <a:pt x="904146" y="304669"/>
                </a:cubicBezTo>
                <a:cubicBezTo>
                  <a:pt x="911627" y="304914"/>
                  <a:pt x="919030" y="304914"/>
                  <a:pt x="926432" y="304669"/>
                </a:cubicBezTo>
                <a:cubicBezTo>
                  <a:pt x="930173" y="304669"/>
                  <a:pt x="936952" y="305036"/>
                  <a:pt x="940225" y="303691"/>
                </a:cubicBezTo>
                <a:cubicBezTo>
                  <a:pt x="943186" y="302468"/>
                  <a:pt x="943497" y="303446"/>
                  <a:pt x="946848" y="304058"/>
                </a:cubicBezTo>
                <a:cubicBezTo>
                  <a:pt x="950589" y="304791"/>
                  <a:pt x="955030" y="303813"/>
                  <a:pt x="958926" y="303813"/>
                </a:cubicBezTo>
                <a:cubicBezTo>
                  <a:pt x="963758" y="303935"/>
                  <a:pt x="968511" y="304669"/>
                  <a:pt x="973342" y="304669"/>
                </a:cubicBezTo>
                <a:cubicBezTo>
                  <a:pt x="975992" y="304669"/>
                  <a:pt x="978641" y="303935"/>
                  <a:pt x="981368" y="303935"/>
                </a:cubicBezTo>
                <a:cubicBezTo>
                  <a:pt x="985420" y="303813"/>
                  <a:pt x="993992" y="303079"/>
                  <a:pt x="997498" y="304547"/>
                </a:cubicBezTo>
                <a:cubicBezTo>
                  <a:pt x="999213" y="305281"/>
                  <a:pt x="1003187" y="304424"/>
                  <a:pt x="1004979" y="304058"/>
                </a:cubicBezTo>
                <a:cubicBezTo>
                  <a:pt x="1009966" y="303079"/>
                  <a:pt x="1007628" y="301734"/>
                  <a:pt x="1004823" y="299654"/>
                </a:cubicBezTo>
                <a:cubicBezTo>
                  <a:pt x="999992" y="295985"/>
                  <a:pt x="990719" y="295618"/>
                  <a:pt x="983628" y="295007"/>
                </a:cubicBezTo>
                <a:cubicBezTo>
                  <a:pt x="980511" y="294884"/>
                  <a:pt x="977004" y="294395"/>
                  <a:pt x="973888" y="294884"/>
                </a:cubicBezTo>
                <a:cubicBezTo>
                  <a:pt x="971238" y="295374"/>
                  <a:pt x="970771" y="296597"/>
                  <a:pt x="967342" y="296352"/>
                </a:cubicBezTo>
                <a:cubicBezTo>
                  <a:pt x="964147" y="296108"/>
                  <a:pt x="962745" y="294395"/>
                  <a:pt x="959316" y="294395"/>
                </a:cubicBezTo>
                <a:cubicBezTo>
                  <a:pt x="955887" y="294273"/>
                  <a:pt x="957446" y="295863"/>
                  <a:pt x="954485" y="295618"/>
                </a:cubicBezTo>
                <a:cubicBezTo>
                  <a:pt x="950433" y="295129"/>
                  <a:pt x="946536" y="294762"/>
                  <a:pt x="942407" y="294640"/>
                </a:cubicBezTo>
                <a:cubicBezTo>
                  <a:pt x="926666" y="293906"/>
                  <a:pt x="910848" y="293539"/>
                  <a:pt x="895107" y="293294"/>
                </a:cubicBezTo>
                <a:cubicBezTo>
                  <a:pt x="858717" y="292561"/>
                  <a:pt x="822171" y="293417"/>
                  <a:pt x="785859" y="291827"/>
                </a:cubicBezTo>
                <a:cubicBezTo>
                  <a:pt x="779391" y="291582"/>
                  <a:pt x="772768" y="290726"/>
                  <a:pt x="766300" y="290971"/>
                </a:cubicBezTo>
                <a:cubicBezTo>
                  <a:pt x="763183" y="290971"/>
                  <a:pt x="760300" y="291949"/>
                  <a:pt x="757183" y="291949"/>
                </a:cubicBezTo>
                <a:cubicBezTo>
                  <a:pt x="751651" y="291949"/>
                  <a:pt x="746196" y="290237"/>
                  <a:pt x="740741" y="289748"/>
                </a:cubicBezTo>
                <a:cubicBezTo>
                  <a:pt x="736456" y="289258"/>
                  <a:pt x="731391" y="288891"/>
                  <a:pt x="727183" y="289748"/>
                </a:cubicBezTo>
                <a:cubicBezTo>
                  <a:pt x="723365" y="290481"/>
                  <a:pt x="722274" y="290848"/>
                  <a:pt x="718533" y="289381"/>
                </a:cubicBezTo>
                <a:cubicBezTo>
                  <a:pt x="713858" y="287668"/>
                  <a:pt x="711053" y="289014"/>
                  <a:pt x="706299" y="289258"/>
                </a:cubicBezTo>
                <a:cubicBezTo>
                  <a:pt x="690247" y="289870"/>
                  <a:pt x="674195" y="287668"/>
                  <a:pt x="658143" y="288280"/>
                </a:cubicBezTo>
                <a:cubicBezTo>
                  <a:pt x="654325" y="288402"/>
                  <a:pt x="650506" y="289014"/>
                  <a:pt x="646688" y="289014"/>
                </a:cubicBezTo>
                <a:cubicBezTo>
                  <a:pt x="644428" y="288891"/>
                  <a:pt x="642948" y="288035"/>
                  <a:pt x="640766" y="287913"/>
                </a:cubicBezTo>
                <a:cubicBezTo>
                  <a:pt x="631649" y="287179"/>
                  <a:pt x="621987" y="288280"/>
                  <a:pt x="612869" y="288280"/>
                </a:cubicBezTo>
                <a:cubicBezTo>
                  <a:pt x="605856" y="288402"/>
                  <a:pt x="597752" y="290237"/>
                  <a:pt x="591363" y="288769"/>
                </a:cubicBezTo>
                <a:cubicBezTo>
                  <a:pt x="587155" y="287913"/>
                  <a:pt x="581778" y="287791"/>
                  <a:pt x="577337" y="287913"/>
                </a:cubicBezTo>
                <a:cubicBezTo>
                  <a:pt x="573362" y="288035"/>
                  <a:pt x="564167" y="286690"/>
                  <a:pt x="560895" y="286568"/>
                </a:cubicBezTo>
                <a:cubicBezTo>
                  <a:pt x="559103" y="286568"/>
                  <a:pt x="558869" y="287424"/>
                  <a:pt x="557388" y="287668"/>
                </a:cubicBezTo>
                <a:cubicBezTo>
                  <a:pt x="555362" y="288035"/>
                  <a:pt x="553024" y="287913"/>
                  <a:pt x="550998" y="287668"/>
                </a:cubicBezTo>
                <a:cubicBezTo>
                  <a:pt x="546869" y="287179"/>
                  <a:pt x="544687" y="288280"/>
                  <a:pt x="541024" y="288280"/>
                </a:cubicBezTo>
                <a:cubicBezTo>
                  <a:pt x="536972" y="288524"/>
                  <a:pt x="530738" y="286934"/>
                  <a:pt x="527154" y="288524"/>
                </a:cubicBezTo>
                <a:cubicBezTo>
                  <a:pt x="524349" y="289748"/>
                  <a:pt x="523258" y="288157"/>
                  <a:pt x="520608" y="287791"/>
                </a:cubicBezTo>
                <a:cubicBezTo>
                  <a:pt x="517180" y="287424"/>
                  <a:pt x="513362" y="287791"/>
                  <a:pt x="509933" y="288035"/>
                </a:cubicBezTo>
                <a:cubicBezTo>
                  <a:pt x="499102" y="288647"/>
                  <a:pt x="488816" y="288157"/>
                  <a:pt x="477984" y="288035"/>
                </a:cubicBezTo>
                <a:cubicBezTo>
                  <a:pt x="468556" y="287913"/>
                  <a:pt x="459049" y="287913"/>
                  <a:pt x="449620" y="288402"/>
                </a:cubicBezTo>
                <a:cubicBezTo>
                  <a:pt x="445101" y="288647"/>
                  <a:pt x="438633" y="289258"/>
                  <a:pt x="434347" y="288280"/>
                </a:cubicBezTo>
                <a:cubicBezTo>
                  <a:pt x="430218" y="287301"/>
                  <a:pt x="426711" y="286934"/>
                  <a:pt x="422503" y="286078"/>
                </a:cubicBezTo>
                <a:cubicBezTo>
                  <a:pt x="419230" y="285344"/>
                  <a:pt x="417049" y="286201"/>
                  <a:pt x="413854" y="286078"/>
                </a:cubicBezTo>
                <a:cubicBezTo>
                  <a:pt x="409100" y="285711"/>
                  <a:pt x="404347" y="286078"/>
                  <a:pt x="399438" y="286078"/>
                </a:cubicBezTo>
                <a:cubicBezTo>
                  <a:pt x="385178" y="286323"/>
                  <a:pt x="371074" y="286201"/>
                  <a:pt x="356892" y="285711"/>
                </a:cubicBezTo>
                <a:cubicBezTo>
                  <a:pt x="350658" y="285467"/>
                  <a:pt x="344268" y="285100"/>
                  <a:pt x="338034" y="285467"/>
                </a:cubicBezTo>
                <a:cubicBezTo>
                  <a:pt x="331255" y="285834"/>
                  <a:pt x="324787" y="287057"/>
                  <a:pt x="317852" y="286690"/>
                </a:cubicBezTo>
                <a:cubicBezTo>
                  <a:pt x="315047" y="286568"/>
                  <a:pt x="313800" y="285711"/>
                  <a:pt x="314190" y="283999"/>
                </a:cubicBezTo>
                <a:cubicBezTo>
                  <a:pt x="314891" y="281064"/>
                  <a:pt x="320112" y="283021"/>
                  <a:pt x="322606" y="283632"/>
                </a:cubicBezTo>
                <a:cubicBezTo>
                  <a:pt x="324242" y="284121"/>
                  <a:pt x="329229" y="283021"/>
                  <a:pt x="331255" y="283510"/>
                </a:cubicBezTo>
                <a:cubicBezTo>
                  <a:pt x="334917" y="284611"/>
                  <a:pt x="340606" y="282776"/>
                  <a:pt x="344346" y="282409"/>
                </a:cubicBezTo>
                <a:cubicBezTo>
                  <a:pt x="349177" y="281920"/>
                  <a:pt x="354554" y="282164"/>
                  <a:pt x="358918" y="281186"/>
                </a:cubicBezTo>
                <a:cubicBezTo>
                  <a:pt x="365931" y="279596"/>
                  <a:pt x="374347" y="279474"/>
                  <a:pt x="381749" y="278984"/>
                </a:cubicBezTo>
                <a:cubicBezTo>
                  <a:pt x="392814" y="278373"/>
                  <a:pt x="403802" y="278128"/>
                  <a:pt x="414867" y="277884"/>
                </a:cubicBezTo>
                <a:cubicBezTo>
                  <a:pt x="417360" y="277884"/>
                  <a:pt x="423828" y="278128"/>
                  <a:pt x="425932" y="277027"/>
                </a:cubicBezTo>
                <a:cubicBezTo>
                  <a:pt x="426477" y="276661"/>
                  <a:pt x="450322" y="279351"/>
                  <a:pt x="450010" y="276049"/>
                </a:cubicBezTo>
                <a:cubicBezTo>
                  <a:pt x="449698" y="272747"/>
                  <a:pt x="434425" y="275193"/>
                  <a:pt x="433412" y="275193"/>
                </a:cubicBezTo>
                <a:cubicBezTo>
                  <a:pt x="432244" y="274704"/>
                  <a:pt x="433101" y="273847"/>
                  <a:pt x="431620" y="273358"/>
                </a:cubicBezTo>
                <a:cubicBezTo>
                  <a:pt x="430451" y="272991"/>
                  <a:pt x="422737" y="272135"/>
                  <a:pt x="422581" y="273603"/>
                </a:cubicBezTo>
                <a:cubicBezTo>
                  <a:pt x="422581" y="274948"/>
                  <a:pt x="402633" y="273725"/>
                  <a:pt x="400373" y="273236"/>
                </a:cubicBezTo>
                <a:cubicBezTo>
                  <a:pt x="391879" y="271401"/>
                  <a:pt x="381516" y="271401"/>
                  <a:pt x="372632" y="270912"/>
                </a:cubicBezTo>
                <a:cubicBezTo>
                  <a:pt x="363905" y="270423"/>
                  <a:pt x="353775" y="269322"/>
                  <a:pt x="344970" y="270178"/>
                </a:cubicBezTo>
                <a:cubicBezTo>
                  <a:pt x="342086" y="270545"/>
                  <a:pt x="342476" y="271768"/>
                  <a:pt x="341307" y="272869"/>
                </a:cubicBezTo>
                <a:cubicBezTo>
                  <a:pt x="339749" y="274459"/>
                  <a:pt x="315748" y="274704"/>
                  <a:pt x="314112" y="268711"/>
                </a:cubicBezTo>
                <a:cubicBezTo>
                  <a:pt x="312554" y="262840"/>
                  <a:pt x="331333" y="260149"/>
                  <a:pt x="340060" y="262840"/>
                </a:cubicBezTo>
                <a:cubicBezTo>
                  <a:pt x="351983" y="266509"/>
                  <a:pt x="364762" y="267121"/>
                  <a:pt x="378087" y="265286"/>
                </a:cubicBezTo>
                <a:cubicBezTo>
                  <a:pt x="382217" y="264797"/>
                  <a:pt x="402477" y="266264"/>
                  <a:pt x="400217" y="262351"/>
                </a:cubicBezTo>
                <a:cubicBezTo>
                  <a:pt x="397957" y="258559"/>
                  <a:pt x="387516" y="263574"/>
                  <a:pt x="386503" y="261861"/>
                </a:cubicBezTo>
                <a:cubicBezTo>
                  <a:pt x="385412" y="260271"/>
                  <a:pt x="381360" y="259660"/>
                  <a:pt x="378788" y="259660"/>
                </a:cubicBezTo>
                <a:cubicBezTo>
                  <a:pt x="376295" y="259660"/>
                  <a:pt x="374580" y="261127"/>
                  <a:pt x="372165" y="260638"/>
                </a:cubicBezTo>
                <a:cubicBezTo>
                  <a:pt x="369126" y="260149"/>
                  <a:pt x="367256" y="259293"/>
                  <a:pt x="363905" y="259293"/>
                </a:cubicBezTo>
                <a:cubicBezTo>
                  <a:pt x="362580" y="259415"/>
                  <a:pt x="337645" y="259782"/>
                  <a:pt x="336164" y="259660"/>
                </a:cubicBezTo>
                <a:cubicBezTo>
                  <a:pt x="329385" y="258926"/>
                  <a:pt x="322294" y="258681"/>
                  <a:pt x="315437" y="258804"/>
                </a:cubicBezTo>
                <a:cubicBezTo>
                  <a:pt x="313567" y="258804"/>
                  <a:pt x="311229" y="258804"/>
                  <a:pt x="309437" y="259293"/>
                </a:cubicBezTo>
                <a:cubicBezTo>
                  <a:pt x="305930" y="260271"/>
                  <a:pt x="303592" y="257825"/>
                  <a:pt x="300709" y="258559"/>
                </a:cubicBezTo>
                <a:cubicBezTo>
                  <a:pt x="297826" y="259415"/>
                  <a:pt x="298449" y="260271"/>
                  <a:pt x="294787" y="259048"/>
                </a:cubicBezTo>
                <a:cubicBezTo>
                  <a:pt x="290501" y="257703"/>
                  <a:pt x="286995" y="256602"/>
                  <a:pt x="282008" y="256602"/>
                </a:cubicBezTo>
                <a:cubicBezTo>
                  <a:pt x="278034" y="256602"/>
                  <a:pt x="273826" y="256969"/>
                  <a:pt x="270085" y="255868"/>
                </a:cubicBezTo>
                <a:cubicBezTo>
                  <a:pt x="268449" y="255257"/>
                  <a:pt x="267124" y="254890"/>
                  <a:pt x="265332" y="254523"/>
                </a:cubicBezTo>
                <a:cubicBezTo>
                  <a:pt x="259176" y="253422"/>
                  <a:pt x="252709" y="253055"/>
                  <a:pt x="246397" y="252566"/>
                </a:cubicBezTo>
                <a:cubicBezTo>
                  <a:pt x="233228" y="251710"/>
                  <a:pt x="220916" y="251710"/>
                  <a:pt x="207825" y="252321"/>
                </a:cubicBezTo>
                <a:cubicBezTo>
                  <a:pt x="195980" y="252811"/>
                  <a:pt x="184214" y="254156"/>
                  <a:pt x="172370" y="254156"/>
                </a:cubicBezTo>
                <a:cubicBezTo>
                  <a:pt x="152733" y="254034"/>
                  <a:pt x="133174" y="253177"/>
                  <a:pt x="113538" y="252933"/>
                </a:cubicBezTo>
                <a:cubicBezTo>
                  <a:pt x="102706" y="252811"/>
                  <a:pt x="92187" y="254400"/>
                  <a:pt x="81511" y="253911"/>
                </a:cubicBezTo>
                <a:cubicBezTo>
                  <a:pt x="76135" y="253544"/>
                  <a:pt x="69589" y="251098"/>
                  <a:pt x="64446" y="251710"/>
                </a:cubicBezTo>
                <a:cubicBezTo>
                  <a:pt x="55485" y="252688"/>
                  <a:pt x="49173" y="258070"/>
                  <a:pt x="40680" y="259904"/>
                </a:cubicBezTo>
                <a:cubicBezTo>
                  <a:pt x="35615" y="261005"/>
                  <a:pt x="12082" y="261250"/>
                  <a:pt x="3199" y="256724"/>
                </a:cubicBezTo>
                <a:cubicBezTo>
                  <a:pt x="-3815" y="253177"/>
                  <a:pt x="2731" y="244983"/>
                  <a:pt x="3822" y="244127"/>
                </a:cubicBezTo>
                <a:cubicBezTo>
                  <a:pt x="6627" y="242047"/>
                  <a:pt x="12861" y="242047"/>
                  <a:pt x="16835" y="242047"/>
                </a:cubicBezTo>
                <a:cubicBezTo>
                  <a:pt x="22523" y="241925"/>
                  <a:pt x="28757" y="241558"/>
                  <a:pt x="34602" y="241558"/>
                </a:cubicBezTo>
                <a:cubicBezTo>
                  <a:pt x="57979" y="242047"/>
                  <a:pt x="68654" y="248530"/>
                  <a:pt x="74109" y="248163"/>
                </a:cubicBezTo>
                <a:cubicBezTo>
                  <a:pt x="89771" y="247062"/>
                  <a:pt x="105512" y="247062"/>
                  <a:pt x="121174" y="246450"/>
                </a:cubicBezTo>
                <a:cubicBezTo>
                  <a:pt x="126317" y="246328"/>
                  <a:pt x="131538" y="245105"/>
                  <a:pt x="136681" y="245227"/>
                </a:cubicBezTo>
                <a:cubicBezTo>
                  <a:pt x="140343" y="245227"/>
                  <a:pt x="143071" y="243882"/>
                  <a:pt x="146733" y="243637"/>
                </a:cubicBezTo>
                <a:cubicBezTo>
                  <a:pt x="160603" y="242904"/>
                  <a:pt x="174707" y="243760"/>
                  <a:pt x="188578" y="243760"/>
                </a:cubicBezTo>
                <a:cubicBezTo>
                  <a:pt x="201825" y="243760"/>
                  <a:pt x="214526" y="242781"/>
                  <a:pt x="227617" y="241925"/>
                </a:cubicBezTo>
                <a:cubicBezTo>
                  <a:pt x="232916" y="241558"/>
                  <a:pt x="236890" y="240947"/>
                  <a:pt x="242033" y="240090"/>
                </a:cubicBezTo>
                <a:cubicBezTo>
                  <a:pt x="245540" y="239479"/>
                  <a:pt x="253488" y="239601"/>
                  <a:pt x="253176" y="240335"/>
                </a:cubicBezTo>
                <a:cubicBezTo>
                  <a:pt x="253254" y="240090"/>
                  <a:pt x="274215" y="237644"/>
                  <a:pt x="274917" y="237644"/>
                </a:cubicBezTo>
                <a:cubicBezTo>
                  <a:pt x="277099" y="237277"/>
                  <a:pt x="290112" y="235932"/>
                  <a:pt x="294787" y="234587"/>
                </a:cubicBezTo>
                <a:cubicBezTo>
                  <a:pt x="296969" y="233975"/>
                  <a:pt x="300164" y="234464"/>
                  <a:pt x="302579" y="234097"/>
                </a:cubicBezTo>
                <a:cubicBezTo>
                  <a:pt x="306320" y="233608"/>
                  <a:pt x="309748" y="232507"/>
                  <a:pt x="313489" y="231896"/>
                </a:cubicBezTo>
                <a:cubicBezTo>
                  <a:pt x="317229" y="231284"/>
                  <a:pt x="370762" y="227004"/>
                  <a:pt x="384165" y="225903"/>
                </a:cubicBezTo>
                <a:cubicBezTo>
                  <a:pt x="409334" y="223701"/>
                  <a:pt x="434893" y="225291"/>
                  <a:pt x="459906" y="223212"/>
                </a:cubicBezTo>
                <a:cubicBezTo>
                  <a:pt x="462400" y="222967"/>
                  <a:pt x="463179" y="222478"/>
                  <a:pt x="462634" y="221010"/>
                </a:cubicBezTo>
                <a:cubicBezTo>
                  <a:pt x="462322" y="220032"/>
                  <a:pt x="462088" y="218931"/>
                  <a:pt x="464270" y="218931"/>
                </a:cubicBezTo>
                <a:cubicBezTo>
                  <a:pt x="467621" y="219054"/>
                  <a:pt x="465361" y="222111"/>
                  <a:pt x="468945" y="221622"/>
                </a:cubicBezTo>
                <a:cubicBezTo>
                  <a:pt x="471439" y="221377"/>
                  <a:pt x="473231" y="220032"/>
                  <a:pt x="475647" y="219420"/>
                </a:cubicBezTo>
                <a:cubicBezTo>
                  <a:pt x="478608" y="218809"/>
                  <a:pt x="481803" y="218931"/>
                  <a:pt x="484764" y="218442"/>
                </a:cubicBezTo>
                <a:cubicBezTo>
                  <a:pt x="486478" y="218075"/>
                  <a:pt x="487959" y="217586"/>
                  <a:pt x="488816" y="216607"/>
                </a:cubicBezTo>
                <a:cubicBezTo>
                  <a:pt x="489127" y="216240"/>
                  <a:pt x="491076" y="212938"/>
                  <a:pt x="491387" y="213183"/>
                </a:cubicBezTo>
                <a:cubicBezTo>
                  <a:pt x="492244" y="213672"/>
                  <a:pt x="491777" y="214773"/>
                  <a:pt x="493257" y="215140"/>
                </a:cubicBezTo>
                <a:cubicBezTo>
                  <a:pt x="495517" y="215629"/>
                  <a:pt x="497465" y="213550"/>
                  <a:pt x="498167" y="212693"/>
                </a:cubicBezTo>
                <a:cubicBezTo>
                  <a:pt x="499257" y="211348"/>
                  <a:pt x="506037" y="208290"/>
                  <a:pt x="506894" y="211837"/>
                </a:cubicBezTo>
                <a:cubicBezTo>
                  <a:pt x="506660" y="210859"/>
                  <a:pt x="502374" y="214895"/>
                  <a:pt x="507284" y="213305"/>
                </a:cubicBezTo>
                <a:cubicBezTo>
                  <a:pt x="509777" y="212449"/>
                  <a:pt x="513362" y="213427"/>
                  <a:pt x="515621" y="212449"/>
                </a:cubicBezTo>
                <a:cubicBezTo>
                  <a:pt x="517569" y="211715"/>
                  <a:pt x="515543" y="209880"/>
                  <a:pt x="518894" y="209391"/>
                </a:cubicBezTo>
                <a:cubicBezTo>
                  <a:pt x="520297" y="209269"/>
                  <a:pt x="522323" y="210492"/>
                  <a:pt x="524037" y="210492"/>
                </a:cubicBezTo>
                <a:cubicBezTo>
                  <a:pt x="537752" y="211470"/>
                  <a:pt x="551154" y="208780"/>
                  <a:pt x="564791" y="208780"/>
                </a:cubicBezTo>
                <a:cubicBezTo>
                  <a:pt x="582090" y="208780"/>
                  <a:pt x="599623" y="207923"/>
                  <a:pt x="616999" y="207557"/>
                </a:cubicBezTo>
                <a:cubicBezTo>
                  <a:pt x="625493" y="207434"/>
                  <a:pt x="634065" y="207190"/>
                  <a:pt x="642636" y="206945"/>
                </a:cubicBezTo>
                <a:cubicBezTo>
                  <a:pt x="643493" y="206945"/>
                  <a:pt x="653078" y="206211"/>
                  <a:pt x="652610" y="206333"/>
                </a:cubicBezTo>
                <a:cubicBezTo>
                  <a:pt x="661260" y="203276"/>
                  <a:pt x="649338" y="201930"/>
                  <a:pt x="646766" y="201930"/>
                </a:cubicBezTo>
                <a:cubicBezTo>
                  <a:pt x="635155" y="201441"/>
                  <a:pt x="614272" y="204499"/>
                  <a:pt x="602662" y="204132"/>
                </a:cubicBezTo>
                <a:cubicBezTo>
                  <a:pt x="592376" y="203765"/>
                  <a:pt x="581233" y="204010"/>
                  <a:pt x="571181" y="202542"/>
                </a:cubicBezTo>
                <a:cubicBezTo>
                  <a:pt x="549128" y="199484"/>
                  <a:pt x="525128" y="196304"/>
                  <a:pt x="502141" y="197160"/>
                </a:cubicBezTo>
                <a:cubicBezTo>
                  <a:pt x="496452" y="197405"/>
                  <a:pt x="489907" y="197405"/>
                  <a:pt x="484452" y="198506"/>
                </a:cubicBezTo>
                <a:cubicBezTo>
                  <a:pt x="475647" y="200218"/>
                  <a:pt x="465205" y="199362"/>
                  <a:pt x="456010" y="199729"/>
                </a:cubicBezTo>
                <a:cubicBezTo>
                  <a:pt x="450400" y="199973"/>
                  <a:pt x="445413" y="201441"/>
                  <a:pt x="439802" y="201808"/>
                </a:cubicBezTo>
                <a:cubicBezTo>
                  <a:pt x="430763" y="202542"/>
                  <a:pt x="421724" y="203398"/>
                  <a:pt x="412763" y="204377"/>
                </a:cubicBezTo>
                <a:cubicBezTo>
                  <a:pt x="407152" y="204988"/>
                  <a:pt x="395931" y="208413"/>
                  <a:pt x="390866" y="206089"/>
                </a:cubicBezTo>
                <a:cubicBezTo>
                  <a:pt x="386347" y="204132"/>
                  <a:pt x="385412" y="201930"/>
                  <a:pt x="391490" y="201441"/>
                </a:cubicBezTo>
                <a:cubicBezTo>
                  <a:pt x="406373" y="200218"/>
                  <a:pt x="427724" y="203887"/>
                  <a:pt x="440581" y="197650"/>
                </a:cubicBezTo>
                <a:cubicBezTo>
                  <a:pt x="442062" y="196916"/>
                  <a:pt x="444244" y="195448"/>
                  <a:pt x="446426" y="196060"/>
                </a:cubicBezTo>
                <a:cubicBezTo>
                  <a:pt x="447750" y="196427"/>
                  <a:pt x="451958" y="195570"/>
                  <a:pt x="451491" y="194347"/>
                </a:cubicBezTo>
                <a:cubicBezTo>
                  <a:pt x="450478" y="191901"/>
                  <a:pt x="443620" y="195693"/>
                  <a:pt x="444477" y="191290"/>
                </a:cubicBezTo>
                <a:cubicBezTo>
                  <a:pt x="444867" y="189210"/>
                  <a:pt x="420789" y="190433"/>
                  <a:pt x="417360" y="192268"/>
                </a:cubicBezTo>
                <a:cubicBezTo>
                  <a:pt x="415256" y="193369"/>
                  <a:pt x="414087" y="193980"/>
                  <a:pt x="412607" y="192268"/>
                </a:cubicBezTo>
                <a:cubicBezTo>
                  <a:pt x="410347" y="189700"/>
                  <a:pt x="410503" y="192635"/>
                  <a:pt x="407776" y="192635"/>
                </a:cubicBezTo>
                <a:cubicBezTo>
                  <a:pt x="404737" y="192635"/>
                  <a:pt x="402087" y="190923"/>
                  <a:pt x="398659" y="190923"/>
                </a:cubicBezTo>
                <a:cubicBezTo>
                  <a:pt x="395230" y="190923"/>
                  <a:pt x="392113" y="191290"/>
                  <a:pt x="388607" y="190923"/>
                </a:cubicBezTo>
                <a:cubicBezTo>
                  <a:pt x="387983" y="190923"/>
                  <a:pt x="382840" y="190311"/>
                  <a:pt x="383931" y="189333"/>
                </a:cubicBezTo>
                <a:cubicBezTo>
                  <a:pt x="384165" y="188721"/>
                  <a:pt x="383697" y="188477"/>
                  <a:pt x="382451" y="188477"/>
                </a:cubicBezTo>
                <a:cubicBezTo>
                  <a:pt x="379723" y="188477"/>
                  <a:pt x="370450" y="188477"/>
                  <a:pt x="369126" y="187131"/>
                </a:cubicBezTo>
                <a:cubicBezTo>
                  <a:pt x="368658" y="186642"/>
                  <a:pt x="376606" y="185419"/>
                  <a:pt x="370295" y="184318"/>
                </a:cubicBezTo>
                <a:cubicBezTo>
                  <a:pt x="363827" y="183217"/>
                  <a:pt x="356502" y="183340"/>
                  <a:pt x="349801" y="183217"/>
                </a:cubicBezTo>
                <a:cubicBezTo>
                  <a:pt x="331489" y="182850"/>
                  <a:pt x="313177" y="182728"/>
                  <a:pt x="294865" y="182239"/>
                </a:cubicBezTo>
                <a:cubicBezTo>
                  <a:pt x="289255" y="182117"/>
                  <a:pt x="282553" y="182361"/>
                  <a:pt x="277176" y="181138"/>
                </a:cubicBezTo>
                <a:cubicBezTo>
                  <a:pt x="275384" y="180771"/>
                  <a:pt x="274371" y="179915"/>
                  <a:pt x="274137" y="178692"/>
                </a:cubicBezTo>
                <a:cubicBezTo>
                  <a:pt x="273748" y="176490"/>
                  <a:pt x="275540" y="175634"/>
                  <a:pt x="278735" y="175145"/>
                </a:cubicBezTo>
                <a:cubicBezTo>
                  <a:pt x="281462" y="174778"/>
                  <a:pt x="289410" y="171476"/>
                  <a:pt x="291982" y="172454"/>
                </a:cubicBezTo>
                <a:cubicBezTo>
                  <a:pt x="295488" y="173922"/>
                  <a:pt x="298372" y="175757"/>
                  <a:pt x="302891" y="176490"/>
                </a:cubicBezTo>
                <a:cubicBezTo>
                  <a:pt x="309125" y="177347"/>
                  <a:pt x="315593" y="177836"/>
                  <a:pt x="321982" y="178080"/>
                </a:cubicBezTo>
                <a:cubicBezTo>
                  <a:pt x="334995" y="178692"/>
                  <a:pt x="346684" y="176857"/>
                  <a:pt x="359697" y="176857"/>
                </a:cubicBezTo>
                <a:cubicBezTo>
                  <a:pt x="377152" y="176857"/>
                  <a:pt x="394139" y="174778"/>
                  <a:pt x="410659" y="171353"/>
                </a:cubicBezTo>
                <a:cubicBezTo>
                  <a:pt x="415568" y="170375"/>
                  <a:pt x="420088" y="167806"/>
                  <a:pt x="424763" y="166950"/>
                </a:cubicBezTo>
                <a:cubicBezTo>
                  <a:pt x="426477" y="166583"/>
                  <a:pt x="428036" y="166828"/>
                  <a:pt x="429438" y="165972"/>
                </a:cubicBezTo>
                <a:cubicBezTo>
                  <a:pt x="430763" y="165116"/>
                  <a:pt x="430607" y="164015"/>
                  <a:pt x="432633" y="163526"/>
                </a:cubicBezTo>
                <a:cubicBezTo>
                  <a:pt x="436062" y="162792"/>
                  <a:pt x="438711" y="163036"/>
                  <a:pt x="441438" y="161202"/>
                </a:cubicBezTo>
                <a:cubicBezTo>
                  <a:pt x="443620" y="159856"/>
                  <a:pt x="440893" y="156676"/>
                  <a:pt x="439023" y="156310"/>
                </a:cubicBezTo>
                <a:cubicBezTo>
                  <a:pt x="430373" y="154842"/>
                  <a:pt x="420399" y="156432"/>
                  <a:pt x="411750" y="154964"/>
                </a:cubicBezTo>
                <a:cubicBezTo>
                  <a:pt x="398970" y="152763"/>
                  <a:pt x="387048" y="151173"/>
                  <a:pt x="373801" y="150561"/>
                </a:cubicBezTo>
                <a:cubicBezTo>
                  <a:pt x="357437" y="149827"/>
                  <a:pt x="338112" y="147870"/>
                  <a:pt x="321904" y="150194"/>
                </a:cubicBezTo>
                <a:cubicBezTo>
                  <a:pt x="308268" y="152151"/>
                  <a:pt x="293540" y="150439"/>
                  <a:pt x="279592" y="149950"/>
                </a:cubicBezTo>
                <a:cubicBezTo>
                  <a:pt x="271878" y="149827"/>
                  <a:pt x="263929" y="149460"/>
                  <a:pt x="256215" y="149950"/>
                </a:cubicBezTo>
                <a:cubicBezTo>
                  <a:pt x="251696" y="150194"/>
                  <a:pt x="238293" y="151417"/>
                  <a:pt x="238604" y="146647"/>
                </a:cubicBezTo>
                <a:cubicBezTo>
                  <a:pt x="238916" y="141755"/>
                  <a:pt x="255514" y="144690"/>
                  <a:pt x="259410" y="145057"/>
                </a:cubicBezTo>
                <a:cubicBezTo>
                  <a:pt x="267592" y="145669"/>
                  <a:pt x="276709" y="144813"/>
                  <a:pt x="284891" y="144690"/>
                </a:cubicBezTo>
                <a:cubicBezTo>
                  <a:pt x="297203" y="144446"/>
                  <a:pt x="309515" y="143345"/>
                  <a:pt x="321826" y="142856"/>
                </a:cubicBezTo>
                <a:cubicBezTo>
                  <a:pt x="340762" y="142122"/>
                  <a:pt x="360165" y="142244"/>
                  <a:pt x="378944" y="140532"/>
                </a:cubicBezTo>
                <a:cubicBezTo>
                  <a:pt x="392659" y="139186"/>
                  <a:pt x="406217" y="137719"/>
                  <a:pt x="420165" y="137230"/>
                </a:cubicBezTo>
                <a:cubicBezTo>
                  <a:pt x="426633" y="136985"/>
                  <a:pt x="432633" y="137107"/>
                  <a:pt x="439023" y="136251"/>
                </a:cubicBezTo>
                <a:cubicBezTo>
                  <a:pt x="444244" y="135517"/>
                  <a:pt x="448140" y="135273"/>
                  <a:pt x="453439" y="135273"/>
                </a:cubicBezTo>
                <a:cubicBezTo>
                  <a:pt x="458582" y="135150"/>
                  <a:pt x="463257" y="133683"/>
                  <a:pt x="468400" y="133438"/>
                </a:cubicBezTo>
                <a:cubicBezTo>
                  <a:pt x="476192" y="133071"/>
                  <a:pt x="484218" y="131848"/>
                  <a:pt x="491855" y="130992"/>
                </a:cubicBezTo>
                <a:cubicBezTo>
                  <a:pt x="494972" y="130625"/>
                  <a:pt x="510401" y="128301"/>
                  <a:pt x="512271" y="128056"/>
                </a:cubicBezTo>
                <a:cubicBezTo>
                  <a:pt x="516712" y="127567"/>
                  <a:pt x="531284" y="125977"/>
                  <a:pt x="534401" y="126222"/>
                </a:cubicBezTo>
                <a:cubicBezTo>
                  <a:pt x="542115" y="126956"/>
                  <a:pt x="550297" y="126222"/>
                  <a:pt x="557934" y="125366"/>
                </a:cubicBezTo>
                <a:cubicBezTo>
                  <a:pt x="567206" y="124387"/>
                  <a:pt x="576401" y="123042"/>
                  <a:pt x="585674" y="121941"/>
                </a:cubicBezTo>
                <a:cubicBezTo>
                  <a:pt x="587467" y="121819"/>
                  <a:pt x="594402" y="120963"/>
                  <a:pt x="592999" y="119006"/>
                </a:cubicBezTo>
                <a:cubicBezTo>
                  <a:pt x="591830" y="117416"/>
                  <a:pt x="584272" y="117049"/>
                  <a:pt x="581700" y="116315"/>
                </a:cubicBezTo>
                <a:cubicBezTo>
                  <a:pt x="577492" y="115092"/>
                  <a:pt x="574064" y="113257"/>
                  <a:pt x="569310" y="112768"/>
                </a:cubicBezTo>
                <a:cubicBezTo>
                  <a:pt x="560895" y="111912"/>
                  <a:pt x="551934" y="112034"/>
                  <a:pt x="543362" y="112034"/>
                </a:cubicBezTo>
                <a:cubicBezTo>
                  <a:pt x="534713" y="112034"/>
                  <a:pt x="525985" y="111912"/>
                  <a:pt x="517258" y="112034"/>
                </a:cubicBezTo>
                <a:cubicBezTo>
                  <a:pt x="509543" y="112034"/>
                  <a:pt x="502998" y="111178"/>
                  <a:pt x="495595" y="110444"/>
                </a:cubicBezTo>
                <a:cubicBezTo>
                  <a:pt x="476894" y="108609"/>
                  <a:pt x="458114" y="109466"/>
                  <a:pt x="439335" y="109466"/>
                </a:cubicBezTo>
                <a:cubicBezTo>
                  <a:pt x="428192" y="109343"/>
                  <a:pt x="417049" y="108854"/>
                  <a:pt x="406061" y="107753"/>
                </a:cubicBezTo>
                <a:cubicBezTo>
                  <a:pt x="395620" y="106653"/>
                  <a:pt x="386113" y="105919"/>
                  <a:pt x="375515" y="105552"/>
                </a:cubicBezTo>
                <a:cubicBezTo>
                  <a:pt x="372321" y="105429"/>
                  <a:pt x="359074" y="110077"/>
                  <a:pt x="363905" y="103717"/>
                </a:cubicBezTo>
                <a:cubicBezTo>
                  <a:pt x="366087" y="101026"/>
                  <a:pt x="379412" y="101026"/>
                  <a:pt x="384321" y="102127"/>
                </a:cubicBezTo>
                <a:cubicBezTo>
                  <a:pt x="388217" y="102861"/>
                  <a:pt x="390633" y="102739"/>
                  <a:pt x="394762" y="102616"/>
                </a:cubicBezTo>
                <a:cubicBezTo>
                  <a:pt x="410893" y="102005"/>
                  <a:pt x="427880" y="103962"/>
                  <a:pt x="443854" y="101883"/>
                </a:cubicBezTo>
                <a:cubicBezTo>
                  <a:pt x="459283" y="99926"/>
                  <a:pt x="473932" y="99192"/>
                  <a:pt x="489985" y="98947"/>
                </a:cubicBezTo>
                <a:cubicBezTo>
                  <a:pt x="498556" y="98825"/>
                  <a:pt x="507128" y="98703"/>
                  <a:pt x="515699" y="98213"/>
                </a:cubicBezTo>
                <a:cubicBezTo>
                  <a:pt x="525907" y="97602"/>
                  <a:pt x="536271" y="98091"/>
                  <a:pt x="546323" y="96746"/>
                </a:cubicBezTo>
                <a:cubicBezTo>
                  <a:pt x="548817" y="96379"/>
                  <a:pt x="558791" y="94666"/>
                  <a:pt x="561830" y="94666"/>
                </a:cubicBezTo>
                <a:cubicBezTo>
                  <a:pt x="568765" y="94422"/>
                  <a:pt x="575466" y="93443"/>
                  <a:pt x="582324" y="93076"/>
                </a:cubicBezTo>
                <a:cubicBezTo>
                  <a:pt x="592454" y="92587"/>
                  <a:pt x="602662" y="92709"/>
                  <a:pt x="612792" y="92587"/>
                </a:cubicBezTo>
                <a:cubicBezTo>
                  <a:pt x="616999" y="92465"/>
                  <a:pt x="621207" y="92465"/>
                  <a:pt x="625415" y="92220"/>
                </a:cubicBezTo>
                <a:cubicBezTo>
                  <a:pt x="627831" y="92098"/>
                  <a:pt x="634220" y="92342"/>
                  <a:pt x="635389" y="91242"/>
                </a:cubicBezTo>
                <a:cubicBezTo>
                  <a:pt x="636013" y="90630"/>
                  <a:pt x="646844" y="92098"/>
                  <a:pt x="649026" y="92098"/>
                </a:cubicBezTo>
                <a:cubicBezTo>
                  <a:pt x="656273" y="92098"/>
                  <a:pt x="663597" y="91976"/>
                  <a:pt x="670689" y="91242"/>
                </a:cubicBezTo>
                <a:cubicBezTo>
                  <a:pt x="672714" y="90997"/>
                  <a:pt x="675052" y="90875"/>
                  <a:pt x="676844" y="90263"/>
                </a:cubicBezTo>
                <a:cubicBezTo>
                  <a:pt x="680039" y="89285"/>
                  <a:pt x="679416" y="90019"/>
                  <a:pt x="681598" y="90630"/>
                </a:cubicBezTo>
                <a:cubicBezTo>
                  <a:pt x="686429" y="91976"/>
                  <a:pt x="695000" y="90752"/>
                  <a:pt x="699988" y="90508"/>
                </a:cubicBezTo>
                <a:cubicBezTo>
                  <a:pt x="709183" y="90019"/>
                  <a:pt x="718377" y="89529"/>
                  <a:pt x="727650" y="89162"/>
                </a:cubicBezTo>
                <a:cubicBezTo>
                  <a:pt x="734508" y="88918"/>
                  <a:pt x="770898" y="88673"/>
                  <a:pt x="782664" y="88673"/>
                </a:cubicBezTo>
                <a:cubicBezTo>
                  <a:pt x="786716" y="88673"/>
                  <a:pt x="790456" y="87939"/>
                  <a:pt x="794430" y="87939"/>
                </a:cubicBezTo>
                <a:cubicBezTo>
                  <a:pt x="803703" y="87817"/>
                  <a:pt x="812898" y="88062"/>
                  <a:pt x="822171" y="87695"/>
                </a:cubicBezTo>
                <a:cubicBezTo>
                  <a:pt x="829730" y="87450"/>
                  <a:pt x="839392" y="88551"/>
                  <a:pt x="846639" y="87328"/>
                </a:cubicBezTo>
                <a:cubicBezTo>
                  <a:pt x="850301" y="86716"/>
                  <a:pt x="849522" y="83659"/>
                  <a:pt x="846249" y="83169"/>
                </a:cubicBezTo>
                <a:cubicBezTo>
                  <a:pt x="838847" y="81946"/>
                  <a:pt x="829963" y="82802"/>
                  <a:pt x="822483" y="82925"/>
                </a:cubicBezTo>
                <a:cubicBezTo>
                  <a:pt x="813911" y="83047"/>
                  <a:pt x="805418" y="83169"/>
                  <a:pt x="796924" y="83659"/>
                </a:cubicBezTo>
                <a:cubicBezTo>
                  <a:pt x="778222" y="84515"/>
                  <a:pt x="759443" y="83781"/>
                  <a:pt x="740741" y="84515"/>
                </a:cubicBezTo>
                <a:cubicBezTo>
                  <a:pt x="723988" y="85126"/>
                  <a:pt x="707079" y="85249"/>
                  <a:pt x="690325" y="85493"/>
                </a:cubicBezTo>
                <a:cubicBezTo>
                  <a:pt x="675909" y="85616"/>
                  <a:pt x="661182" y="85249"/>
                  <a:pt x="646844" y="84148"/>
                </a:cubicBezTo>
                <a:cubicBezTo>
                  <a:pt x="641623" y="83781"/>
                  <a:pt x="637182" y="82436"/>
                  <a:pt x="632039" y="81824"/>
                </a:cubicBezTo>
                <a:cubicBezTo>
                  <a:pt x="628688" y="81457"/>
                  <a:pt x="623155" y="81579"/>
                  <a:pt x="620428" y="80112"/>
                </a:cubicBezTo>
                <a:cubicBezTo>
                  <a:pt x="618792" y="79256"/>
                  <a:pt x="612090" y="80479"/>
                  <a:pt x="609753" y="80479"/>
                </a:cubicBezTo>
                <a:cubicBezTo>
                  <a:pt x="599856" y="80601"/>
                  <a:pt x="589960" y="79867"/>
                  <a:pt x="580142" y="80846"/>
                </a:cubicBezTo>
                <a:cubicBezTo>
                  <a:pt x="577570" y="81090"/>
                  <a:pt x="559258" y="83659"/>
                  <a:pt x="559492" y="80112"/>
                </a:cubicBezTo>
                <a:cubicBezTo>
                  <a:pt x="559648" y="78277"/>
                  <a:pt x="584194" y="76687"/>
                  <a:pt x="587233" y="76320"/>
                </a:cubicBezTo>
                <a:cubicBezTo>
                  <a:pt x="596038" y="75097"/>
                  <a:pt x="606012" y="73752"/>
                  <a:pt x="613571" y="70694"/>
                </a:cubicBezTo>
                <a:cubicBezTo>
                  <a:pt x="621441" y="67514"/>
                  <a:pt x="611077" y="66902"/>
                  <a:pt x="607103" y="66291"/>
                </a:cubicBezTo>
                <a:cubicBezTo>
                  <a:pt x="597674" y="64701"/>
                  <a:pt x="589648" y="60787"/>
                  <a:pt x="580142" y="59075"/>
                </a:cubicBezTo>
                <a:cubicBezTo>
                  <a:pt x="561284" y="55772"/>
                  <a:pt x="540167" y="56017"/>
                  <a:pt x="520608" y="55161"/>
                </a:cubicBezTo>
                <a:cubicBezTo>
                  <a:pt x="510323" y="54672"/>
                  <a:pt x="499959" y="54182"/>
                  <a:pt x="489673" y="54182"/>
                </a:cubicBezTo>
                <a:cubicBezTo>
                  <a:pt x="483283" y="54182"/>
                  <a:pt x="477283" y="55405"/>
                  <a:pt x="470971" y="55528"/>
                </a:cubicBezTo>
                <a:cubicBezTo>
                  <a:pt x="467854" y="55650"/>
                  <a:pt x="450322" y="53571"/>
                  <a:pt x="458426" y="51247"/>
                </a:cubicBezTo>
                <a:cubicBezTo>
                  <a:pt x="465361" y="49168"/>
                  <a:pt x="469257" y="50024"/>
                  <a:pt x="475958" y="50391"/>
                </a:cubicBezTo>
                <a:cubicBezTo>
                  <a:pt x="487725" y="51125"/>
                  <a:pt x="500193" y="50880"/>
                  <a:pt x="511959" y="50146"/>
                </a:cubicBezTo>
                <a:cubicBezTo>
                  <a:pt x="515543" y="49902"/>
                  <a:pt x="538375" y="49902"/>
                  <a:pt x="544297" y="49657"/>
                </a:cubicBezTo>
                <a:cubicBezTo>
                  <a:pt x="553726" y="49168"/>
                  <a:pt x="563544" y="48679"/>
                  <a:pt x="572505" y="46599"/>
                </a:cubicBezTo>
                <a:cubicBezTo>
                  <a:pt x="580531" y="44765"/>
                  <a:pt x="586376" y="41095"/>
                  <a:pt x="595415" y="40851"/>
                </a:cubicBezTo>
                <a:cubicBezTo>
                  <a:pt x="600090" y="40729"/>
                  <a:pt x="615441" y="40362"/>
                  <a:pt x="619883" y="39628"/>
                </a:cubicBezTo>
                <a:cubicBezTo>
                  <a:pt x="628922" y="38282"/>
                  <a:pt x="638818" y="38772"/>
                  <a:pt x="648013" y="38527"/>
                </a:cubicBezTo>
                <a:cubicBezTo>
                  <a:pt x="657052" y="38282"/>
                  <a:pt x="666091" y="37793"/>
                  <a:pt x="674974" y="36815"/>
                </a:cubicBezTo>
                <a:cubicBezTo>
                  <a:pt x="681520" y="36203"/>
                  <a:pt x="733806" y="34491"/>
                  <a:pt x="753521" y="34124"/>
                </a:cubicBezTo>
                <a:cubicBezTo>
                  <a:pt x="764196" y="33879"/>
                  <a:pt x="774950" y="33512"/>
                  <a:pt x="785625" y="33268"/>
                </a:cubicBezTo>
                <a:cubicBezTo>
                  <a:pt x="823730" y="32289"/>
                  <a:pt x="861834" y="32289"/>
                  <a:pt x="899938" y="31678"/>
                </a:cubicBezTo>
                <a:cubicBezTo>
                  <a:pt x="919887" y="31311"/>
                  <a:pt x="939446" y="30455"/>
                  <a:pt x="959004" y="28009"/>
                </a:cubicBezTo>
                <a:cubicBezTo>
                  <a:pt x="965472" y="27275"/>
                  <a:pt x="971784" y="26419"/>
                  <a:pt x="978329" y="25929"/>
                </a:cubicBezTo>
                <a:cubicBezTo>
                  <a:pt x="987602" y="25318"/>
                  <a:pt x="996719" y="24217"/>
                  <a:pt x="1005914" y="23483"/>
                </a:cubicBezTo>
                <a:cubicBezTo>
                  <a:pt x="1023836" y="22015"/>
                  <a:pt x="1042226" y="22260"/>
                  <a:pt x="1060226" y="21404"/>
                </a:cubicBezTo>
                <a:cubicBezTo>
                  <a:pt x="1065058" y="21159"/>
                  <a:pt x="1069032" y="20548"/>
                  <a:pt x="1073551" y="19569"/>
                </a:cubicBezTo>
                <a:cubicBezTo>
                  <a:pt x="1083292" y="17490"/>
                  <a:pt x="1094045" y="17735"/>
                  <a:pt x="1103863" y="15778"/>
                </a:cubicBezTo>
                <a:cubicBezTo>
                  <a:pt x="1110643" y="14432"/>
                  <a:pt x="1114305" y="11008"/>
                  <a:pt x="1121474" y="10518"/>
                </a:cubicBezTo>
                <a:cubicBezTo>
                  <a:pt x="1126851" y="10152"/>
                  <a:pt x="1131994" y="9295"/>
                  <a:pt x="1137370" y="8928"/>
                </a:cubicBezTo>
                <a:cubicBezTo>
                  <a:pt x="1198852" y="4770"/>
                  <a:pt x="1260801" y="7216"/>
                  <a:pt x="1322360" y="4770"/>
                </a:cubicBezTo>
                <a:cubicBezTo>
                  <a:pt x="1335139" y="4281"/>
                  <a:pt x="1347763" y="3058"/>
                  <a:pt x="1360542" y="2691"/>
                </a:cubicBezTo>
                <a:cubicBezTo>
                  <a:pt x="1376517" y="2324"/>
                  <a:pt x="1392491" y="2324"/>
                  <a:pt x="1408465" y="2324"/>
                </a:cubicBezTo>
                <a:cubicBezTo>
                  <a:pt x="1441349" y="2568"/>
                  <a:pt x="1474154" y="2446"/>
                  <a:pt x="1506960" y="2813"/>
                </a:cubicBezTo>
                <a:cubicBezTo>
                  <a:pt x="1525194" y="2935"/>
                  <a:pt x="1543818" y="3792"/>
                  <a:pt x="1562052" y="2935"/>
                </a:cubicBezTo>
                <a:cubicBezTo>
                  <a:pt x="1575377" y="2324"/>
                  <a:pt x="1588468" y="1957"/>
                  <a:pt x="1601792" y="1957"/>
                </a:cubicBezTo>
                <a:cubicBezTo>
                  <a:pt x="1641300" y="1957"/>
                  <a:pt x="1680885" y="1223"/>
                  <a:pt x="1720392" y="734"/>
                </a:cubicBezTo>
                <a:cubicBezTo>
                  <a:pt x="1780003" y="0"/>
                  <a:pt x="1839692" y="0"/>
                  <a:pt x="1899381" y="0"/>
                </a:cubicBezTo>
                <a:close/>
              </a:path>
            </a:pathLst>
          </a:cu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sz="100">
              <a:solidFill>
                <a:schemeClr val="lt1"/>
              </a:solidFill>
            </a:endParaRPr>
          </a:p>
        </p:txBody>
      </p:sp>
      <p:sp>
        <p:nvSpPr>
          <p:cNvPr id="8" name="节编号 3"/>
          <p:cNvSpPr>
            <a:spLocks noGrp="1"/>
          </p:cNvSpPr>
          <p:nvPr>
            <p:ph type="body" sz="quarter" idx="13" hasCustomPrompt="1"/>
            <p:custDataLst>
              <p:tags r:id="rId17"/>
            </p:custDataLst>
          </p:nvPr>
        </p:nvSpPr>
        <p:spPr>
          <a:xfrm>
            <a:off x="5181600" y="1508124"/>
            <a:ext cx="2819400" cy="1403351"/>
          </a:xfrm>
        </p:spPr>
        <p:txBody>
          <a:bodyPr wrap="none" anchor="ctr">
            <a:normAutofit/>
          </a:bodyPr>
          <a:lstStyle>
            <a:lvl1pPr marL="0" indent="0" algn="r">
              <a:buNone/>
              <a:defRPr sz="5400" b="1">
                <a:solidFill>
                  <a:schemeClr val="accent1"/>
                </a:solidFill>
              </a:defRPr>
            </a:lvl1pPr>
          </a:lstStyle>
          <a:p>
            <a:pPr lvl="0"/>
            <a:r>
              <a:rPr lang="zh-CN" altLang="en-US" dirty="0"/>
              <a:t>节编号</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521970" y="1301750"/>
            <a:ext cx="399288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4629150" y="1301750"/>
            <a:ext cx="399288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9841" y="360000"/>
            <a:ext cx="7886700" cy="864000"/>
          </a:xfrm>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521970" y="1301750"/>
            <a:ext cx="3992880" cy="411303"/>
          </a:xfrm>
        </p:spPr>
        <p:txBody>
          <a:bodyPr wrap="square" anchor="b">
            <a:norm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521970" y="1875099"/>
            <a:ext cx="3992880" cy="4300276"/>
          </a:xfrm>
        </p:spPr>
        <p:txBody>
          <a:bodyPr wrap="square">
            <a:normAutofit/>
          </a:bodyPr>
          <a:lstStyle>
            <a:lvl1pPr>
              <a:defRPr sz="165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4629150" y="1301750"/>
            <a:ext cx="3992880" cy="411303"/>
          </a:xfrm>
        </p:spPr>
        <p:txBody>
          <a:bodyPr wrap="square" anchor="b">
            <a:norm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4629150" y="1875099"/>
            <a:ext cx="3992880" cy="4300276"/>
          </a:xfrm>
        </p:spPr>
        <p:txBody>
          <a:bodyPr wrap="square">
            <a:normAutofit/>
          </a:bodyPr>
          <a:lstStyle>
            <a:lvl1pPr>
              <a:defRPr sz="165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14" name="日期占位符 3"/>
          <p:cNvSpPr>
            <a:spLocks noGrp="1"/>
          </p:cNvSpPr>
          <p:nvPr>
            <p:ph type="dt" sz="half" idx="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5BF3EF01-6012-47F2-91D3-08E30F43D6FE}"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6" name="灯片编号占位符 4"/>
          <p:cNvSpPr>
            <a:spLocks noGrp="1"/>
          </p:cNvSpPr>
          <p:nvPr>
            <p:ph type="sldNum" sz="quarter" idx="4"/>
          </p:nvPr>
        </p:nvSpPr>
        <p:spPr>
          <a:xfrm>
            <a:off x="8129588" y="5734050"/>
            <a:ext cx="609600" cy="520700"/>
          </a:xfrm>
          <a:prstGeom prst="rect">
            <a:avLst/>
          </a:prstGeom>
        </p:spPr>
        <p:txBody>
          <a:bodyPr vert="horz" rtlCol="0" anchor="ctr"/>
          <a:lstStyle>
            <a:lvl1pPr>
              <a:defRPr>
                <a:latin typeface="+mn-lt"/>
                <a:ea typeface="+mn-ea"/>
              </a:defRPr>
            </a:lvl1pPr>
          </a:lstStyle>
          <a:p>
            <a:pPr algn="ctr" fontAlgn="base"/>
            <a:fld id="{9A0DB2DC-4C9A-4742-B13C-FB6460FD3503}" type="slidenum">
              <a:rPr lang="zh-CN" altLang="en-US" strike="noStrike" noProof="1" dirty="0">
                <a:cs typeface="+mn-cs"/>
              </a:rPr>
            </a:fld>
            <a:endParaRPr lang="zh-CN" altLang="en-US" strike="noStrike" noProof="1">
              <a:latin typeface="Century Schoolbook" panose="02040604050505020304" pitchFamily="18" charset="0"/>
            </a:endParaRPr>
          </a:p>
        </p:txBody>
      </p:sp>
      <p:sp>
        <p:nvSpPr>
          <p:cNvPr id="22" name="页脚占位符 5"/>
          <p:cNvSpPr>
            <a:spLocks noGrp="1"/>
          </p:cNvSpPr>
          <p:nvPr>
            <p:ph type="ftr" sz="quarter" idx="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521970" y="360045"/>
            <a:ext cx="8101489" cy="581787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9841" y="360000"/>
            <a:ext cx="7886700" cy="864000"/>
          </a:xfrm>
        </p:spPr>
        <p:txBody>
          <a:bodyPr wrap="square">
            <a:normAutofit/>
          </a:body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521970" y="1301750"/>
            <a:ext cx="8099316" cy="405553"/>
          </a:xfrm>
        </p:spPr>
        <p:txBody>
          <a:bodyPr wrap="square" anchor="t">
            <a:norm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9144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矩形 7"/>
          <p:cNvSpPr/>
          <p:nvPr>
            <p:custDataLst>
              <p:tags r:id="rId3"/>
            </p:custDataLst>
          </p:nvPr>
        </p:nvSpPr>
        <p:spPr>
          <a:xfrm>
            <a:off x="0" y="5499100"/>
            <a:ext cx="9144000" cy="13589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9" name="缺角矩形 8"/>
          <p:cNvSpPr/>
          <p:nvPr>
            <p:custDataLst>
              <p:tags r:id="rId4"/>
            </p:custDataLst>
          </p:nvPr>
        </p:nvSpPr>
        <p:spPr>
          <a:xfrm>
            <a:off x="246770" y="323850"/>
            <a:ext cx="8650461" cy="6210300"/>
          </a:xfrm>
          <a:prstGeom prst="plaque">
            <a:avLst>
              <a:gd name="adj" fmla="val 486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rgbClr val="FFFFFF"/>
              </a:solidFill>
            </a:endParaRPr>
          </a:p>
        </p:txBody>
      </p:sp>
      <p:sp>
        <p:nvSpPr>
          <p:cNvPr id="11" name="缺角矩形 10"/>
          <p:cNvSpPr/>
          <p:nvPr>
            <p:custDataLst>
              <p:tags r:id="rId5"/>
            </p:custDataLst>
          </p:nvPr>
        </p:nvSpPr>
        <p:spPr>
          <a:xfrm>
            <a:off x="360000" y="471488"/>
            <a:ext cx="8424000" cy="5915025"/>
          </a:xfrm>
          <a:prstGeom prst="plaque">
            <a:avLst>
              <a:gd name="adj" fmla="val 4866"/>
            </a:avLst>
          </a:prstGeom>
          <a:noFill/>
          <a:ln>
            <a:solidFill>
              <a:schemeClr val="accent1">
                <a:lumMod val="40000"/>
                <a:lumOff val="60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rgbClr val="FFFFFF"/>
              </a:solidFill>
            </a:endParaRPr>
          </a:p>
        </p:txBody>
      </p:sp>
      <p:sp>
        <p:nvSpPr>
          <p:cNvPr id="12" name="任意多边形: 形状 11"/>
          <p:cNvSpPr/>
          <p:nvPr>
            <p:custDataLst>
              <p:tags r:id="rId6"/>
            </p:custDataLst>
          </p:nvPr>
        </p:nvSpPr>
        <p:spPr>
          <a:xfrm>
            <a:off x="6295139" y="471487"/>
            <a:ext cx="2487975" cy="5915024"/>
          </a:xfrm>
          <a:custGeom>
            <a:avLst/>
            <a:gdLst>
              <a:gd name="connsiteX0" fmla="*/ 1192140 w 3317300"/>
              <a:gd name="connsiteY0" fmla="*/ 5692845 h 5915024"/>
              <a:gd name="connsiteX1" fmla="*/ 1212080 w 3317300"/>
              <a:gd name="connsiteY1" fmla="*/ 5759071 h 5915024"/>
              <a:gd name="connsiteX2" fmla="*/ 1223322 w 3317300"/>
              <a:gd name="connsiteY2" fmla="*/ 5724006 h 5915024"/>
              <a:gd name="connsiteX3" fmla="*/ 1192140 w 3317300"/>
              <a:gd name="connsiteY3" fmla="*/ 5692845 h 5915024"/>
              <a:gd name="connsiteX4" fmla="*/ 875298 w 3317300"/>
              <a:gd name="connsiteY4" fmla="*/ 5632848 h 5915024"/>
              <a:gd name="connsiteX5" fmla="*/ 890818 w 3317300"/>
              <a:gd name="connsiteY5" fmla="*/ 5680940 h 5915024"/>
              <a:gd name="connsiteX6" fmla="*/ 883757 w 3317300"/>
              <a:gd name="connsiteY6" fmla="*/ 5670976 h 5915024"/>
              <a:gd name="connsiteX7" fmla="*/ 875298 w 3317300"/>
              <a:gd name="connsiteY7" fmla="*/ 5632848 h 5915024"/>
              <a:gd name="connsiteX8" fmla="*/ 1177706 w 3317300"/>
              <a:gd name="connsiteY8" fmla="*/ 5596453 h 5915024"/>
              <a:gd name="connsiteX9" fmla="*/ 1175902 w 3317300"/>
              <a:gd name="connsiteY9" fmla="*/ 5638799 h 5915024"/>
              <a:gd name="connsiteX10" fmla="*/ 1190486 w 3317300"/>
              <a:gd name="connsiteY10" fmla="*/ 5612937 h 5915024"/>
              <a:gd name="connsiteX11" fmla="*/ 1177706 w 3317300"/>
              <a:gd name="connsiteY11" fmla="*/ 5596453 h 5915024"/>
              <a:gd name="connsiteX12" fmla="*/ 786847 w 3317300"/>
              <a:gd name="connsiteY12" fmla="*/ 5524997 h 5915024"/>
              <a:gd name="connsiteX13" fmla="*/ 794478 w 3317300"/>
              <a:gd name="connsiteY13" fmla="*/ 5525738 h 5915024"/>
              <a:gd name="connsiteX14" fmla="*/ 798665 w 3317300"/>
              <a:gd name="connsiteY14" fmla="*/ 5584448 h 5915024"/>
              <a:gd name="connsiteX15" fmla="*/ 777870 w 3317300"/>
              <a:gd name="connsiteY15" fmla="*/ 5534696 h 5915024"/>
              <a:gd name="connsiteX16" fmla="*/ 786847 w 3317300"/>
              <a:gd name="connsiteY16" fmla="*/ 5524997 h 5915024"/>
              <a:gd name="connsiteX17" fmla="*/ 1070052 w 3317300"/>
              <a:gd name="connsiteY17" fmla="*/ 5232699 h 5915024"/>
              <a:gd name="connsiteX18" fmla="*/ 1065580 w 3317300"/>
              <a:gd name="connsiteY18" fmla="*/ 5245094 h 5915024"/>
              <a:gd name="connsiteX19" fmla="*/ 1072370 w 3317300"/>
              <a:gd name="connsiteY19" fmla="*/ 5281913 h 5915024"/>
              <a:gd name="connsiteX20" fmla="*/ 1102096 w 3317300"/>
              <a:gd name="connsiteY20" fmla="*/ 5397766 h 5915024"/>
              <a:gd name="connsiteX21" fmla="*/ 1151432 w 3317300"/>
              <a:gd name="connsiteY21" fmla="*/ 5578616 h 5915024"/>
              <a:gd name="connsiteX22" fmla="*/ 1171478 w 3317300"/>
              <a:gd name="connsiteY22" fmla="*/ 5571489 h 5915024"/>
              <a:gd name="connsiteX23" fmla="*/ 1171996 w 3317300"/>
              <a:gd name="connsiteY23" fmla="*/ 5571789 h 5915024"/>
              <a:gd name="connsiteX24" fmla="*/ 1162936 w 3317300"/>
              <a:gd name="connsiteY24" fmla="*/ 5510112 h 5915024"/>
              <a:gd name="connsiteX25" fmla="*/ 1129384 w 3317300"/>
              <a:gd name="connsiteY25" fmla="*/ 5417676 h 5915024"/>
              <a:gd name="connsiteX26" fmla="*/ 1124700 w 3317300"/>
              <a:gd name="connsiteY26" fmla="*/ 5383804 h 5915024"/>
              <a:gd name="connsiteX27" fmla="*/ 1107740 w 3317300"/>
              <a:gd name="connsiteY27" fmla="*/ 5341809 h 5915024"/>
              <a:gd name="connsiteX28" fmla="*/ 1099284 w 3317300"/>
              <a:gd name="connsiteY28" fmla="*/ 5285677 h 5915024"/>
              <a:gd name="connsiteX29" fmla="*/ 1079506 w 3317300"/>
              <a:gd name="connsiteY29" fmla="*/ 5241360 h 5915024"/>
              <a:gd name="connsiteX30" fmla="*/ 1070052 w 3317300"/>
              <a:gd name="connsiteY30" fmla="*/ 5232699 h 5915024"/>
              <a:gd name="connsiteX31" fmla="*/ 612273 w 3317300"/>
              <a:gd name="connsiteY31" fmla="*/ 5147968 h 5915024"/>
              <a:gd name="connsiteX32" fmla="*/ 620327 w 3317300"/>
              <a:gd name="connsiteY32" fmla="*/ 5177792 h 5915024"/>
              <a:gd name="connsiteX33" fmla="*/ 597412 w 3317300"/>
              <a:gd name="connsiteY33" fmla="*/ 5161102 h 5915024"/>
              <a:gd name="connsiteX34" fmla="*/ 612273 w 3317300"/>
              <a:gd name="connsiteY34" fmla="*/ 5147968 h 5915024"/>
              <a:gd name="connsiteX35" fmla="*/ 574376 w 3317300"/>
              <a:gd name="connsiteY35" fmla="*/ 5006588 h 5915024"/>
              <a:gd name="connsiteX36" fmla="*/ 579771 w 3317300"/>
              <a:gd name="connsiteY36" fmla="*/ 5029716 h 5915024"/>
              <a:gd name="connsiteX37" fmla="*/ 573092 w 3317300"/>
              <a:gd name="connsiteY37" fmla="*/ 5017896 h 5915024"/>
              <a:gd name="connsiteX38" fmla="*/ 574376 w 3317300"/>
              <a:gd name="connsiteY38" fmla="*/ 5006588 h 5915024"/>
              <a:gd name="connsiteX39" fmla="*/ 573964 w 3317300"/>
              <a:gd name="connsiteY39" fmla="*/ 4944881 h 5915024"/>
              <a:gd name="connsiteX40" fmla="*/ 581345 w 3317300"/>
              <a:gd name="connsiteY40" fmla="*/ 4952019 h 5915024"/>
              <a:gd name="connsiteX41" fmla="*/ 550130 w 3317300"/>
              <a:gd name="connsiteY41" fmla="*/ 4961700 h 5915024"/>
              <a:gd name="connsiteX42" fmla="*/ 573964 w 3317300"/>
              <a:gd name="connsiteY42" fmla="*/ 4944881 h 5915024"/>
              <a:gd name="connsiteX43" fmla="*/ 542704 w 3317300"/>
              <a:gd name="connsiteY43" fmla="*/ 4874999 h 5915024"/>
              <a:gd name="connsiteX44" fmla="*/ 551656 w 3317300"/>
              <a:gd name="connsiteY44" fmla="*/ 4911676 h 5915024"/>
              <a:gd name="connsiteX45" fmla="*/ 551765 w 3317300"/>
              <a:gd name="connsiteY45" fmla="*/ 4912086 h 5915024"/>
              <a:gd name="connsiteX46" fmla="*/ 533306 w 3317300"/>
              <a:gd name="connsiteY46" fmla="*/ 4897273 h 5915024"/>
              <a:gd name="connsiteX47" fmla="*/ 542704 w 3317300"/>
              <a:gd name="connsiteY47" fmla="*/ 4874999 h 5915024"/>
              <a:gd name="connsiteX48" fmla="*/ 498062 w 3317300"/>
              <a:gd name="connsiteY48" fmla="*/ 4759190 h 5915024"/>
              <a:gd name="connsiteX49" fmla="*/ 508658 w 3317300"/>
              <a:gd name="connsiteY49" fmla="*/ 4777426 h 5915024"/>
              <a:gd name="connsiteX50" fmla="*/ 497201 w 3317300"/>
              <a:gd name="connsiteY50" fmla="*/ 4769079 h 5915024"/>
              <a:gd name="connsiteX51" fmla="*/ 498062 w 3317300"/>
              <a:gd name="connsiteY51" fmla="*/ 4759190 h 5915024"/>
              <a:gd name="connsiteX52" fmla="*/ 427481 w 3317300"/>
              <a:gd name="connsiteY52" fmla="*/ 4495780 h 5915024"/>
              <a:gd name="connsiteX53" fmla="*/ 437552 w 3317300"/>
              <a:gd name="connsiteY53" fmla="*/ 4531718 h 5915024"/>
              <a:gd name="connsiteX54" fmla="*/ 427914 w 3317300"/>
              <a:gd name="connsiteY54" fmla="*/ 4515420 h 5915024"/>
              <a:gd name="connsiteX55" fmla="*/ 427481 w 3317300"/>
              <a:gd name="connsiteY55" fmla="*/ 4495780 h 5915024"/>
              <a:gd name="connsiteX56" fmla="*/ 317913 w 3317300"/>
              <a:gd name="connsiteY56" fmla="*/ 1810780 h 5915024"/>
              <a:gd name="connsiteX57" fmla="*/ 322981 w 3317300"/>
              <a:gd name="connsiteY57" fmla="*/ 1959145 h 5915024"/>
              <a:gd name="connsiteX58" fmla="*/ 358266 w 3317300"/>
              <a:gd name="connsiteY58" fmla="*/ 2154737 h 5915024"/>
              <a:gd name="connsiteX59" fmla="*/ 429675 w 3317300"/>
              <a:gd name="connsiteY59" fmla="*/ 2516282 h 5915024"/>
              <a:gd name="connsiteX60" fmla="*/ 499454 w 3317300"/>
              <a:gd name="connsiteY60" fmla="*/ 2884848 h 5915024"/>
              <a:gd name="connsiteX61" fmla="*/ 552305 w 3317300"/>
              <a:gd name="connsiteY61" fmla="*/ 3103394 h 5915024"/>
              <a:gd name="connsiteX62" fmla="*/ 571836 w 3317300"/>
              <a:gd name="connsiteY62" fmla="*/ 3169730 h 5915024"/>
              <a:gd name="connsiteX63" fmla="*/ 582430 w 3317300"/>
              <a:gd name="connsiteY63" fmla="*/ 3187966 h 5915024"/>
              <a:gd name="connsiteX64" fmla="*/ 583129 w 3317300"/>
              <a:gd name="connsiteY64" fmla="*/ 3247931 h 5915024"/>
              <a:gd name="connsiteX65" fmla="*/ 811223 w 3317300"/>
              <a:gd name="connsiteY65" fmla="*/ 4300745 h 5915024"/>
              <a:gd name="connsiteX66" fmla="*/ 1017386 w 3317300"/>
              <a:gd name="connsiteY66" fmla="*/ 5083256 h 5915024"/>
              <a:gd name="connsiteX67" fmla="*/ 1046702 w 3317300"/>
              <a:gd name="connsiteY67" fmla="*/ 5107453 h 5915024"/>
              <a:gd name="connsiteX68" fmla="*/ 1047740 w 3317300"/>
              <a:gd name="connsiteY68" fmla="*/ 5108053 h 5915024"/>
              <a:gd name="connsiteX69" fmla="*/ 1026880 w 3317300"/>
              <a:gd name="connsiteY69" fmla="*/ 5005630 h 5915024"/>
              <a:gd name="connsiteX70" fmla="*/ 1007174 w 3317300"/>
              <a:gd name="connsiteY70" fmla="*/ 4928803 h 5915024"/>
              <a:gd name="connsiteX71" fmla="*/ 998956 w 3317300"/>
              <a:gd name="connsiteY71" fmla="*/ 4886660 h 5915024"/>
              <a:gd name="connsiteX72" fmla="*/ 1009172 w 3317300"/>
              <a:gd name="connsiteY72" fmla="*/ 4864163 h 5915024"/>
              <a:gd name="connsiteX73" fmla="*/ 1001470 w 3317300"/>
              <a:gd name="connsiteY73" fmla="*/ 4797732 h 5915024"/>
              <a:gd name="connsiteX74" fmla="*/ 976664 w 3317300"/>
              <a:gd name="connsiteY74" fmla="*/ 4729736 h 5915024"/>
              <a:gd name="connsiteX75" fmla="*/ 965524 w 3317300"/>
              <a:gd name="connsiteY75" fmla="*/ 4666860 h 5915024"/>
              <a:gd name="connsiteX76" fmla="*/ 933027 w 3317300"/>
              <a:gd name="connsiteY76" fmla="*/ 4539015 h 5915024"/>
              <a:gd name="connsiteX77" fmla="*/ 886282 w 3317300"/>
              <a:gd name="connsiteY77" fmla="*/ 4402256 h 5915024"/>
              <a:gd name="connsiteX78" fmla="*/ 861740 w 3317300"/>
              <a:gd name="connsiteY78" fmla="*/ 4325408 h 5915024"/>
              <a:gd name="connsiteX79" fmla="*/ 849122 w 3317300"/>
              <a:gd name="connsiteY79" fmla="*/ 4260293 h 5915024"/>
              <a:gd name="connsiteX80" fmla="*/ 824965 w 3317300"/>
              <a:gd name="connsiteY80" fmla="*/ 4163583 h 5915024"/>
              <a:gd name="connsiteX81" fmla="*/ 783568 w 3317300"/>
              <a:gd name="connsiteY81" fmla="*/ 3995973 h 5915024"/>
              <a:gd name="connsiteX82" fmla="*/ 736636 w 3317300"/>
              <a:gd name="connsiteY82" fmla="*/ 3792964 h 5915024"/>
              <a:gd name="connsiteX83" fmla="*/ 720864 w 3317300"/>
              <a:gd name="connsiteY83" fmla="*/ 3717719 h 5915024"/>
              <a:gd name="connsiteX84" fmla="*/ 689728 w 3317300"/>
              <a:gd name="connsiteY84" fmla="*/ 3634293 h 5915024"/>
              <a:gd name="connsiteX85" fmla="*/ 684646 w 3317300"/>
              <a:gd name="connsiteY85" fmla="*/ 3564526 h 5915024"/>
              <a:gd name="connsiteX86" fmla="*/ 654719 w 3317300"/>
              <a:gd name="connsiteY86" fmla="*/ 3418430 h 5915024"/>
              <a:gd name="connsiteX87" fmla="*/ 613857 w 3317300"/>
              <a:gd name="connsiteY87" fmla="*/ 3264287 h 5915024"/>
              <a:gd name="connsiteX88" fmla="*/ 597783 w 3317300"/>
              <a:gd name="connsiteY88" fmla="*/ 3232152 h 5915024"/>
              <a:gd name="connsiteX89" fmla="*/ 595633 w 3317300"/>
              <a:gd name="connsiteY89" fmla="*/ 3171696 h 5915024"/>
              <a:gd name="connsiteX90" fmla="*/ 487132 w 3317300"/>
              <a:gd name="connsiteY90" fmla="*/ 2611093 h 5915024"/>
              <a:gd name="connsiteX91" fmla="*/ 346423 w 3317300"/>
              <a:gd name="connsiteY91" fmla="*/ 1890956 h 5915024"/>
              <a:gd name="connsiteX92" fmla="*/ 317913 w 3317300"/>
              <a:gd name="connsiteY92" fmla="*/ 1810780 h 5915024"/>
              <a:gd name="connsiteX93" fmla="*/ 170063 w 3317300"/>
              <a:gd name="connsiteY93" fmla="*/ 1597504 h 5915024"/>
              <a:gd name="connsiteX94" fmla="*/ 164971 w 3317300"/>
              <a:gd name="connsiteY94" fmla="*/ 1601927 h 5915024"/>
              <a:gd name="connsiteX95" fmla="*/ 160299 w 3317300"/>
              <a:gd name="connsiteY95" fmla="*/ 1620742 h 5915024"/>
              <a:gd name="connsiteX96" fmla="*/ 162861 w 3317300"/>
              <a:gd name="connsiteY96" fmla="*/ 1638497 h 5915024"/>
              <a:gd name="connsiteX97" fmla="*/ 166926 w 3317300"/>
              <a:gd name="connsiteY97" fmla="*/ 1702831 h 5915024"/>
              <a:gd name="connsiteX98" fmla="*/ 169377 w 3317300"/>
              <a:gd name="connsiteY98" fmla="*/ 1879120 h 5915024"/>
              <a:gd name="connsiteX99" fmla="*/ 201690 w 3317300"/>
              <a:gd name="connsiteY99" fmla="*/ 2057068 h 5915024"/>
              <a:gd name="connsiteX100" fmla="*/ 209641 w 3317300"/>
              <a:gd name="connsiteY100" fmla="*/ 2126068 h 5915024"/>
              <a:gd name="connsiteX101" fmla="*/ 229611 w 3317300"/>
              <a:gd name="connsiteY101" fmla="*/ 2194041 h 5915024"/>
              <a:gd name="connsiteX102" fmla="*/ 223515 w 3317300"/>
              <a:gd name="connsiteY102" fmla="*/ 2235192 h 5915024"/>
              <a:gd name="connsiteX103" fmla="*/ 225896 w 3317300"/>
              <a:gd name="connsiteY103" fmla="*/ 2285047 h 5915024"/>
              <a:gd name="connsiteX104" fmla="*/ 248700 w 3317300"/>
              <a:gd name="connsiteY104" fmla="*/ 2393096 h 5915024"/>
              <a:gd name="connsiteX105" fmla="*/ 276049 w 3317300"/>
              <a:gd name="connsiteY105" fmla="*/ 2532857 h 5915024"/>
              <a:gd name="connsiteX106" fmla="*/ 288036 w 3317300"/>
              <a:gd name="connsiteY106" fmla="*/ 2572675 h 5915024"/>
              <a:gd name="connsiteX107" fmla="*/ 312904 w 3317300"/>
              <a:gd name="connsiteY107" fmla="*/ 2601577 h 5915024"/>
              <a:gd name="connsiteX108" fmla="*/ 333505 w 3317300"/>
              <a:gd name="connsiteY108" fmla="*/ 2603081 h 5915024"/>
              <a:gd name="connsiteX109" fmla="*/ 320909 w 3317300"/>
              <a:gd name="connsiteY109" fmla="*/ 2533131 h 5915024"/>
              <a:gd name="connsiteX110" fmla="*/ 307778 w 3317300"/>
              <a:gd name="connsiteY110" fmla="*/ 2449714 h 5915024"/>
              <a:gd name="connsiteX111" fmla="*/ 247143 w 3317300"/>
              <a:gd name="connsiteY111" fmla="*/ 2141485 h 5915024"/>
              <a:gd name="connsiteX112" fmla="*/ 236334 w 3317300"/>
              <a:gd name="connsiteY112" fmla="*/ 2104426 h 5915024"/>
              <a:gd name="connsiteX113" fmla="*/ 225118 w 3317300"/>
              <a:gd name="connsiteY113" fmla="*/ 2092064 h 5915024"/>
              <a:gd name="connsiteX114" fmla="*/ 227645 w 3317300"/>
              <a:gd name="connsiteY114" fmla="*/ 2034307 h 5915024"/>
              <a:gd name="connsiteX115" fmla="*/ 206937 w 3317300"/>
              <a:gd name="connsiteY115" fmla="*/ 1898035 h 5915024"/>
              <a:gd name="connsiteX116" fmla="*/ 183988 w 3317300"/>
              <a:gd name="connsiteY116" fmla="*/ 1738653 h 5915024"/>
              <a:gd name="connsiteX117" fmla="*/ 173172 w 3317300"/>
              <a:gd name="connsiteY117" fmla="*/ 1603243 h 5915024"/>
              <a:gd name="connsiteX118" fmla="*/ 173991 w 3317300"/>
              <a:gd name="connsiteY118" fmla="*/ 1603023 h 5915024"/>
              <a:gd name="connsiteX119" fmla="*/ 170063 w 3317300"/>
              <a:gd name="connsiteY119" fmla="*/ 1597504 h 5915024"/>
              <a:gd name="connsiteX120" fmla="*/ 18869 w 3317300"/>
              <a:gd name="connsiteY120" fmla="*/ 1418196 h 5915024"/>
              <a:gd name="connsiteX121" fmla="*/ 38711 w 3317300"/>
              <a:gd name="connsiteY121" fmla="*/ 1425886 h 5915024"/>
              <a:gd name="connsiteX122" fmla="*/ 8316 w 3317300"/>
              <a:gd name="connsiteY122" fmla="*/ 1435348 h 5915024"/>
              <a:gd name="connsiteX123" fmla="*/ 18869 w 3317300"/>
              <a:gd name="connsiteY123" fmla="*/ 1418196 h 5915024"/>
              <a:gd name="connsiteX124" fmla="*/ 701779 w 3317300"/>
              <a:gd name="connsiteY124" fmla="*/ 1103321 h 5915024"/>
              <a:gd name="connsiteX125" fmla="*/ 707497 w 3317300"/>
              <a:gd name="connsiteY125" fmla="*/ 1155794 h 5915024"/>
              <a:gd name="connsiteX126" fmla="*/ 700328 w 3317300"/>
              <a:gd name="connsiteY126" fmla="*/ 1145421 h 5915024"/>
              <a:gd name="connsiteX127" fmla="*/ 701779 w 3317300"/>
              <a:gd name="connsiteY127" fmla="*/ 1103321 h 5915024"/>
              <a:gd name="connsiteX128" fmla="*/ 304007 w 3317300"/>
              <a:gd name="connsiteY128" fmla="*/ 1057543 h 5915024"/>
              <a:gd name="connsiteX129" fmla="*/ 311532 w 3317300"/>
              <a:gd name="connsiteY129" fmla="*/ 1113484 h 5915024"/>
              <a:gd name="connsiteX130" fmla="*/ 327515 w 3317300"/>
              <a:gd name="connsiteY130" fmla="*/ 1091201 h 5915024"/>
              <a:gd name="connsiteX131" fmla="*/ 304007 w 3317300"/>
              <a:gd name="connsiteY131" fmla="*/ 1057543 h 5915024"/>
              <a:gd name="connsiteX132" fmla="*/ 3317300 w 3317300"/>
              <a:gd name="connsiteY132" fmla="*/ 1035737 h 5915024"/>
              <a:gd name="connsiteX133" fmla="*/ 3317300 w 3317300"/>
              <a:gd name="connsiteY133" fmla="*/ 1080890 h 5915024"/>
              <a:gd name="connsiteX134" fmla="*/ 3316946 w 3317300"/>
              <a:gd name="connsiteY134" fmla="*/ 1080057 h 5915024"/>
              <a:gd name="connsiteX135" fmla="*/ 3313310 w 3317300"/>
              <a:gd name="connsiteY135" fmla="*/ 1038071 h 5915024"/>
              <a:gd name="connsiteX136" fmla="*/ 698005 w 3317300"/>
              <a:gd name="connsiteY136" fmla="*/ 1021540 h 5915024"/>
              <a:gd name="connsiteX137" fmla="*/ 706927 w 3317300"/>
              <a:gd name="connsiteY137" fmla="*/ 1066817 h 5915024"/>
              <a:gd name="connsiteX138" fmla="*/ 688057 w 3317300"/>
              <a:gd name="connsiteY138" fmla="*/ 1027525 h 5915024"/>
              <a:gd name="connsiteX139" fmla="*/ 698005 w 3317300"/>
              <a:gd name="connsiteY139" fmla="*/ 1021540 h 5915024"/>
              <a:gd name="connsiteX140" fmla="*/ 692416 w 3317300"/>
              <a:gd name="connsiteY140" fmla="*/ 950398 h 5915024"/>
              <a:gd name="connsiteX141" fmla="*/ 698376 w 3317300"/>
              <a:gd name="connsiteY141" fmla="*/ 998854 h 5915024"/>
              <a:gd name="connsiteX142" fmla="*/ 691491 w 3317300"/>
              <a:gd name="connsiteY142" fmla="*/ 974795 h 5915024"/>
              <a:gd name="connsiteX143" fmla="*/ 692416 w 3317300"/>
              <a:gd name="connsiteY143" fmla="*/ 950398 h 5915024"/>
              <a:gd name="connsiteX144" fmla="*/ 590771 w 3317300"/>
              <a:gd name="connsiteY144" fmla="*/ 888941 h 5915024"/>
              <a:gd name="connsiteX145" fmla="*/ 594360 w 3317300"/>
              <a:gd name="connsiteY145" fmla="*/ 967890 h 5915024"/>
              <a:gd name="connsiteX146" fmla="*/ 587191 w 3317300"/>
              <a:gd name="connsiteY146" fmla="*/ 957516 h 5915024"/>
              <a:gd name="connsiteX147" fmla="*/ 586781 w 3317300"/>
              <a:gd name="connsiteY147" fmla="*/ 957626 h 5915024"/>
              <a:gd name="connsiteX148" fmla="*/ 590771 w 3317300"/>
              <a:gd name="connsiteY148" fmla="*/ 888941 h 5915024"/>
              <a:gd name="connsiteX149" fmla="*/ 200890 w 3317300"/>
              <a:gd name="connsiteY149" fmla="*/ 800109 h 5915024"/>
              <a:gd name="connsiteX150" fmla="*/ 210473 w 3317300"/>
              <a:gd name="connsiteY150" fmla="*/ 811702 h 5915024"/>
              <a:gd name="connsiteX151" fmla="*/ 181378 w 3317300"/>
              <a:gd name="connsiteY151" fmla="*/ 812912 h 5915024"/>
              <a:gd name="connsiteX152" fmla="*/ 200890 w 3317300"/>
              <a:gd name="connsiteY152" fmla="*/ 800109 h 5915024"/>
              <a:gd name="connsiteX153" fmla="*/ 760653 w 3317300"/>
              <a:gd name="connsiteY153" fmla="*/ 589713 h 5915024"/>
              <a:gd name="connsiteX154" fmla="*/ 753292 w 3317300"/>
              <a:gd name="connsiteY154" fmla="*/ 612246 h 5915024"/>
              <a:gd name="connsiteX155" fmla="*/ 753898 w 3317300"/>
              <a:gd name="connsiteY155" fmla="*/ 593203 h 5915024"/>
              <a:gd name="connsiteX156" fmla="*/ 760653 w 3317300"/>
              <a:gd name="connsiteY156" fmla="*/ 589713 h 5915024"/>
              <a:gd name="connsiteX157" fmla="*/ 753814 w 3317300"/>
              <a:gd name="connsiteY157" fmla="*/ 536542 h 5915024"/>
              <a:gd name="connsiteX158" fmla="*/ 757390 w 3317300"/>
              <a:gd name="connsiteY158" fmla="*/ 568556 h 5915024"/>
              <a:gd name="connsiteX159" fmla="*/ 751962 w 3317300"/>
              <a:gd name="connsiteY159" fmla="*/ 551570 h 5915024"/>
              <a:gd name="connsiteX160" fmla="*/ 753814 w 3317300"/>
              <a:gd name="connsiteY160" fmla="*/ 536542 h 5915024"/>
              <a:gd name="connsiteX161" fmla="*/ 396011 w 3317300"/>
              <a:gd name="connsiteY161" fmla="*/ 0 h 5915024"/>
              <a:gd name="connsiteX162" fmla="*/ 482624 w 3317300"/>
              <a:gd name="connsiteY162" fmla="*/ 0 h 5915024"/>
              <a:gd name="connsiteX163" fmla="*/ 482767 w 3317300"/>
              <a:gd name="connsiteY163" fmla="*/ 48348 h 5915024"/>
              <a:gd name="connsiteX164" fmla="*/ 463236 w 3317300"/>
              <a:gd name="connsiteY164" fmla="*/ 175369 h 5915024"/>
              <a:gd name="connsiteX165" fmla="*/ 476338 w 3317300"/>
              <a:gd name="connsiteY165" fmla="*/ 348806 h 5915024"/>
              <a:gd name="connsiteX166" fmla="*/ 478632 w 3317300"/>
              <a:gd name="connsiteY166" fmla="*/ 393416 h 5915024"/>
              <a:gd name="connsiteX167" fmla="*/ 503253 w 3317300"/>
              <a:gd name="connsiteY167" fmla="*/ 652457 h 5915024"/>
              <a:gd name="connsiteX168" fmla="*/ 508203 w 3317300"/>
              <a:gd name="connsiteY168" fmla="*/ 836421 h 5915024"/>
              <a:gd name="connsiteX169" fmla="*/ 527513 w 3317300"/>
              <a:gd name="connsiteY169" fmla="*/ 969116 h 5915024"/>
              <a:gd name="connsiteX170" fmla="*/ 525740 w 3317300"/>
              <a:gd name="connsiteY170" fmla="*/ 1041159 h 5915024"/>
              <a:gd name="connsiteX171" fmla="*/ 531415 w 3317300"/>
              <a:gd name="connsiteY171" fmla="*/ 1103305 h 5915024"/>
              <a:gd name="connsiteX172" fmla="*/ 533073 w 3317300"/>
              <a:gd name="connsiteY172" fmla="*/ 1165208 h 5915024"/>
              <a:gd name="connsiteX173" fmla="*/ 591611 w 3317300"/>
              <a:gd name="connsiteY173" fmla="*/ 1727783 h 5915024"/>
              <a:gd name="connsiteX174" fmla="*/ 616517 w 3317300"/>
              <a:gd name="connsiteY174" fmla="*/ 1789605 h 5915024"/>
              <a:gd name="connsiteX175" fmla="*/ 638550 w 3317300"/>
              <a:gd name="connsiteY175" fmla="*/ 1753845 h 5915024"/>
              <a:gd name="connsiteX176" fmla="*/ 654572 w 3317300"/>
              <a:gd name="connsiteY176" fmla="*/ 1697302 h 5915024"/>
              <a:gd name="connsiteX177" fmla="*/ 674620 w 3317300"/>
              <a:gd name="connsiteY177" fmla="*/ 1647583 h 5915024"/>
              <a:gd name="connsiteX178" fmla="*/ 702765 w 3317300"/>
              <a:gd name="connsiteY178" fmla="*/ 1583841 h 5915024"/>
              <a:gd name="connsiteX179" fmla="*/ 732126 w 3317300"/>
              <a:gd name="connsiteY179" fmla="*/ 1555775 h 5915024"/>
              <a:gd name="connsiteX180" fmla="*/ 753978 w 3317300"/>
              <a:gd name="connsiteY180" fmla="*/ 1460351 h 5915024"/>
              <a:gd name="connsiteX181" fmla="*/ 757353 w 3317300"/>
              <a:gd name="connsiteY181" fmla="*/ 1336943 h 5915024"/>
              <a:gd name="connsiteX182" fmla="*/ 738900 w 3317300"/>
              <a:gd name="connsiteY182" fmla="*/ 1053416 h 5915024"/>
              <a:gd name="connsiteX183" fmla="*/ 730089 w 3317300"/>
              <a:gd name="connsiteY183" fmla="*/ 927128 h 5915024"/>
              <a:gd name="connsiteX184" fmla="*/ 720541 w 3317300"/>
              <a:gd name="connsiteY184" fmla="*/ 824310 h 5915024"/>
              <a:gd name="connsiteX185" fmla="*/ 703723 w 3317300"/>
              <a:gd name="connsiteY185" fmla="*/ 900825 h 5915024"/>
              <a:gd name="connsiteX186" fmla="*/ 695850 w 3317300"/>
              <a:gd name="connsiteY186" fmla="*/ 805898 h 5915024"/>
              <a:gd name="connsiteX187" fmla="*/ 711681 w 3317300"/>
              <a:gd name="connsiteY187" fmla="*/ 792876 h 5915024"/>
              <a:gd name="connsiteX188" fmla="*/ 722069 w 3317300"/>
              <a:gd name="connsiteY188" fmla="*/ 798873 h 5915024"/>
              <a:gd name="connsiteX189" fmla="*/ 747286 w 3317300"/>
              <a:gd name="connsiteY189" fmla="*/ 732401 h 5915024"/>
              <a:gd name="connsiteX190" fmla="*/ 756568 w 3317300"/>
              <a:gd name="connsiteY190" fmla="*/ 703132 h 5915024"/>
              <a:gd name="connsiteX191" fmla="*/ 775853 w 3317300"/>
              <a:gd name="connsiteY191" fmla="*/ 791487 h 5915024"/>
              <a:gd name="connsiteX192" fmla="*/ 795258 w 3317300"/>
              <a:gd name="connsiteY192" fmla="*/ 752479 h 5915024"/>
              <a:gd name="connsiteX193" fmla="*/ 803047 w 3317300"/>
              <a:gd name="connsiteY193" fmla="*/ 665210 h 5915024"/>
              <a:gd name="connsiteX194" fmla="*/ 786755 w 3317300"/>
              <a:gd name="connsiteY194" fmla="*/ 656844 h 5915024"/>
              <a:gd name="connsiteX195" fmla="*/ 791167 w 3317300"/>
              <a:gd name="connsiteY195" fmla="*/ 576628 h 5915024"/>
              <a:gd name="connsiteX196" fmla="*/ 804056 w 3317300"/>
              <a:gd name="connsiteY196" fmla="*/ 480531 h 5915024"/>
              <a:gd name="connsiteX197" fmla="*/ 772368 w 3317300"/>
              <a:gd name="connsiteY197" fmla="*/ 437650 h 5915024"/>
              <a:gd name="connsiteX198" fmla="*/ 790110 w 3317300"/>
              <a:gd name="connsiteY198" fmla="*/ 354741 h 5915024"/>
              <a:gd name="connsiteX199" fmla="*/ 828358 w 3317300"/>
              <a:gd name="connsiteY199" fmla="*/ 310683 h 5915024"/>
              <a:gd name="connsiteX200" fmla="*/ 921646 w 3317300"/>
              <a:gd name="connsiteY200" fmla="*/ 395016 h 5915024"/>
              <a:gd name="connsiteX201" fmla="*/ 981576 w 3317300"/>
              <a:gd name="connsiteY201" fmla="*/ 227040 h 5915024"/>
              <a:gd name="connsiteX202" fmla="*/ 1033218 w 3317300"/>
              <a:gd name="connsiteY202" fmla="*/ 165781 h 5915024"/>
              <a:gd name="connsiteX203" fmla="*/ 1057660 w 3317300"/>
              <a:gd name="connsiteY203" fmla="*/ 69990 h 5915024"/>
              <a:gd name="connsiteX204" fmla="*/ 1078134 w 3317300"/>
              <a:gd name="connsiteY204" fmla="*/ 0 h 5915024"/>
              <a:gd name="connsiteX205" fmla="*/ 2591436 w 3317300"/>
              <a:gd name="connsiteY205" fmla="*/ 0 h 5915024"/>
              <a:gd name="connsiteX206" fmla="*/ 2593908 w 3317300"/>
              <a:gd name="connsiteY206" fmla="*/ 37747 h 5915024"/>
              <a:gd name="connsiteX207" fmla="*/ 2593982 w 3317300"/>
              <a:gd name="connsiteY207" fmla="*/ 325836 h 5915024"/>
              <a:gd name="connsiteX208" fmla="*/ 2586506 w 3317300"/>
              <a:gd name="connsiteY208" fmla="*/ 425753 h 5915024"/>
              <a:gd name="connsiteX209" fmla="*/ 2619406 w 3317300"/>
              <a:gd name="connsiteY209" fmla="*/ 614081 h 5915024"/>
              <a:gd name="connsiteX210" fmla="*/ 2694164 w 3317300"/>
              <a:gd name="connsiteY210" fmla="*/ 966823 h 5915024"/>
              <a:gd name="connsiteX211" fmla="*/ 2717326 w 3317300"/>
              <a:gd name="connsiteY211" fmla="*/ 1212207 h 5915024"/>
              <a:gd name="connsiteX212" fmla="*/ 2736804 w 3317300"/>
              <a:gd name="connsiteY212" fmla="*/ 1465162 h 5915024"/>
              <a:gd name="connsiteX213" fmla="*/ 2812984 w 3317300"/>
              <a:gd name="connsiteY213" fmla="*/ 1657699 h 5915024"/>
              <a:gd name="connsiteX214" fmla="*/ 2818862 w 3317300"/>
              <a:gd name="connsiteY214" fmla="*/ 1640318 h 5915024"/>
              <a:gd name="connsiteX215" fmla="*/ 2807488 w 3317300"/>
              <a:gd name="connsiteY215" fmla="*/ 1563454 h 5915024"/>
              <a:gd name="connsiteX216" fmla="*/ 2791600 w 3317300"/>
              <a:gd name="connsiteY216" fmla="*/ 1414034 h 5915024"/>
              <a:gd name="connsiteX217" fmla="*/ 2775654 w 3317300"/>
              <a:gd name="connsiteY217" fmla="*/ 1236533 h 5915024"/>
              <a:gd name="connsiteX218" fmla="*/ 2782876 w 3317300"/>
              <a:gd name="connsiteY218" fmla="*/ 1017695 h 5915024"/>
              <a:gd name="connsiteX219" fmla="*/ 2786234 w 3317300"/>
              <a:gd name="connsiteY219" fmla="*/ 764767 h 5915024"/>
              <a:gd name="connsiteX220" fmla="*/ 2811042 w 3317300"/>
              <a:gd name="connsiteY220" fmla="*/ 447694 h 5915024"/>
              <a:gd name="connsiteX221" fmla="*/ 2821624 w 3317300"/>
              <a:gd name="connsiteY221" fmla="*/ 293819 h 5915024"/>
              <a:gd name="connsiteX222" fmla="*/ 2842698 w 3317300"/>
              <a:gd name="connsiteY222" fmla="*/ 121763 h 5915024"/>
              <a:gd name="connsiteX223" fmla="*/ 2847146 w 3317300"/>
              <a:gd name="connsiteY223" fmla="*/ 6941 h 5915024"/>
              <a:gd name="connsiteX224" fmla="*/ 2847328 w 3317300"/>
              <a:gd name="connsiteY224" fmla="*/ 0 h 5915024"/>
              <a:gd name="connsiteX225" fmla="*/ 3029474 w 3317300"/>
              <a:gd name="connsiteY225" fmla="*/ 0 h 5915024"/>
              <a:gd name="connsiteX226" fmla="*/ 3156374 w 3317300"/>
              <a:gd name="connsiteY226" fmla="*/ 238669 h 5915024"/>
              <a:gd name="connsiteX227" fmla="*/ 3159782 w 3317300"/>
              <a:gd name="connsiteY227" fmla="*/ 240519 h 5915024"/>
              <a:gd name="connsiteX228" fmla="*/ 3159440 w 3317300"/>
              <a:gd name="connsiteY228" fmla="*/ 366142 h 5915024"/>
              <a:gd name="connsiteX229" fmla="*/ 3154352 w 3317300"/>
              <a:gd name="connsiteY229" fmla="*/ 503234 h 5915024"/>
              <a:gd name="connsiteX230" fmla="*/ 3188430 w 3317300"/>
              <a:gd name="connsiteY230" fmla="*/ 786086 h 5915024"/>
              <a:gd name="connsiteX231" fmla="*/ 3288830 w 3317300"/>
              <a:gd name="connsiteY231" fmla="*/ 1286951 h 5915024"/>
              <a:gd name="connsiteX232" fmla="*/ 3316986 w 3317300"/>
              <a:gd name="connsiteY232" fmla="*/ 1370734 h 5915024"/>
              <a:gd name="connsiteX233" fmla="*/ 3317300 w 3317300"/>
              <a:gd name="connsiteY233" fmla="*/ 1370208 h 5915024"/>
              <a:gd name="connsiteX234" fmla="*/ 3317300 w 3317300"/>
              <a:gd name="connsiteY234" fmla="*/ 5621380 h 5915024"/>
              <a:gd name="connsiteX235" fmla="*/ 3023656 w 3317300"/>
              <a:gd name="connsiteY235" fmla="*/ 5915024 h 5915024"/>
              <a:gd name="connsiteX236" fmla="*/ 1270882 w 3317300"/>
              <a:gd name="connsiteY236" fmla="*/ 5915023 h 5915024"/>
              <a:gd name="connsiteX237" fmla="*/ 1264310 w 3317300"/>
              <a:gd name="connsiteY237" fmla="*/ 5891727 h 5915024"/>
              <a:gd name="connsiteX238" fmla="*/ 1236184 w 3317300"/>
              <a:gd name="connsiteY238" fmla="*/ 5809693 h 5915024"/>
              <a:gd name="connsiteX239" fmla="*/ 1186342 w 3317300"/>
              <a:gd name="connsiteY239" fmla="*/ 5825241 h 5915024"/>
              <a:gd name="connsiteX240" fmla="*/ 1144764 w 3317300"/>
              <a:gd name="connsiteY240" fmla="*/ 5689733 h 5915024"/>
              <a:gd name="connsiteX241" fmla="*/ 989586 w 3317300"/>
              <a:gd name="connsiteY241" fmla="*/ 5253162 h 5915024"/>
              <a:gd name="connsiteX242" fmla="*/ 824446 w 3317300"/>
              <a:gd name="connsiteY242" fmla="*/ 4597527 h 5915024"/>
              <a:gd name="connsiteX243" fmla="*/ 714382 w 3317300"/>
              <a:gd name="connsiteY243" fmla="*/ 4145795 h 5915024"/>
              <a:gd name="connsiteX244" fmla="*/ 656132 w 3317300"/>
              <a:gd name="connsiteY244" fmla="*/ 3936598 h 5915024"/>
              <a:gd name="connsiteX245" fmla="*/ 639541 w 3317300"/>
              <a:gd name="connsiteY245" fmla="*/ 3861571 h 5915024"/>
              <a:gd name="connsiteX246" fmla="*/ 602330 w 3317300"/>
              <a:gd name="connsiteY246" fmla="*/ 3722696 h 5915024"/>
              <a:gd name="connsiteX247" fmla="*/ 568861 w 3317300"/>
              <a:gd name="connsiteY247" fmla="*/ 3628920 h 5915024"/>
              <a:gd name="connsiteX248" fmla="*/ 546624 w 3317300"/>
              <a:gd name="connsiteY248" fmla="*/ 3585263 h 5915024"/>
              <a:gd name="connsiteX249" fmla="*/ 488240 w 3317300"/>
              <a:gd name="connsiteY249" fmla="*/ 3331316 h 5915024"/>
              <a:gd name="connsiteX250" fmla="*/ 372154 w 3317300"/>
              <a:gd name="connsiteY250" fmla="*/ 2778454 h 5915024"/>
              <a:gd name="connsiteX251" fmla="*/ 346224 w 3317300"/>
              <a:gd name="connsiteY251" fmla="*/ 2662022 h 5915024"/>
              <a:gd name="connsiteX252" fmla="*/ 308648 w 3317300"/>
              <a:gd name="connsiteY252" fmla="*/ 2697117 h 5915024"/>
              <a:gd name="connsiteX253" fmla="*/ 323776 w 3317300"/>
              <a:gd name="connsiteY253" fmla="*/ 2783074 h 5915024"/>
              <a:gd name="connsiteX254" fmla="*/ 342961 w 3317300"/>
              <a:gd name="connsiteY254" fmla="*/ 2835013 h 5915024"/>
              <a:gd name="connsiteX255" fmla="*/ 345556 w 3317300"/>
              <a:gd name="connsiteY255" fmla="*/ 2879103 h 5915024"/>
              <a:gd name="connsiteX256" fmla="*/ 424062 w 3317300"/>
              <a:gd name="connsiteY256" fmla="*/ 3258941 h 5915024"/>
              <a:gd name="connsiteX257" fmla="*/ 467362 w 3317300"/>
              <a:gd name="connsiteY257" fmla="*/ 3509026 h 5915024"/>
              <a:gd name="connsiteX258" fmla="*/ 539490 w 3317300"/>
              <a:gd name="connsiteY258" fmla="*/ 3809346 h 5915024"/>
              <a:gd name="connsiteX259" fmla="*/ 560176 w 3317300"/>
              <a:gd name="connsiteY259" fmla="*/ 3858687 h 5915024"/>
              <a:gd name="connsiteX260" fmla="*/ 553140 w 3317300"/>
              <a:gd name="connsiteY260" fmla="*/ 3893063 h 5915024"/>
              <a:gd name="connsiteX261" fmla="*/ 601950 w 3317300"/>
              <a:gd name="connsiteY261" fmla="*/ 4134210 h 5915024"/>
              <a:gd name="connsiteX262" fmla="*/ 913705 w 3317300"/>
              <a:gd name="connsiteY262" fmla="*/ 5377993 h 5915024"/>
              <a:gd name="connsiteX263" fmla="*/ 1055210 w 3317300"/>
              <a:gd name="connsiteY263" fmla="*/ 5894626 h 5915024"/>
              <a:gd name="connsiteX264" fmla="*/ 1061212 w 3317300"/>
              <a:gd name="connsiteY264" fmla="*/ 5915023 h 5915024"/>
              <a:gd name="connsiteX265" fmla="*/ 1033778 w 3317300"/>
              <a:gd name="connsiteY265" fmla="*/ 5915023 h 5915024"/>
              <a:gd name="connsiteX266" fmla="*/ 984726 w 3317300"/>
              <a:gd name="connsiteY266" fmla="*/ 5740134 h 5915024"/>
              <a:gd name="connsiteX267" fmla="*/ 928864 w 3317300"/>
              <a:gd name="connsiteY267" fmla="*/ 5557465 h 5915024"/>
              <a:gd name="connsiteX268" fmla="*/ 868210 w 3317300"/>
              <a:gd name="connsiteY268" fmla="*/ 5370427 h 5915024"/>
              <a:gd name="connsiteX269" fmla="*/ 741777 w 3317300"/>
              <a:gd name="connsiteY269" fmla="*/ 4893661 h 5915024"/>
              <a:gd name="connsiteX270" fmla="*/ 548766 w 3317300"/>
              <a:gd name="connsiteY270" fmla="*/ 4140556 h 5915024"/>
              <a:gd name="connsiteX271" fmla="*/ 454978 w 3317300"/>
              <a:gd name="connsiteY271" fmla="*/ 3775790 h 5915024"/>
              <a:gd name="connsiteX272" fmla="*/ 427623 w 3317300"/>
              <a:gd name="connsiteY272" fmla="*/ 3678618 h 5915024"/>
              <a:gd name="connsiteX273" fmla="*/ 420352 w 3317300"/>
              <a:gd name="connsiteY273" fmla="*/ 3674421 h 5915024"/>
              <a:gd name="connsiteX274" fmla="*/ 451194 w 3317300"/>
              <a:gd name="connsiteY274" fmla="*/ 3856714 h 5915024"/>
              <a:gd name="connsiteX275" fmla="*/ 526137 w 3317300"/>
              <a:gd name="connsiteY275" fmla="*/ 4201943 h 5915024"/>
              <a:gd name="connsiteX276" fmla="*/ 595375 w 3317300"/>
              <a:gd name="connsiteY276" fmla="*/ 4507866 h 5915024"/>
              <a:gd name="connsiteX277" fmla="*/ 739958 w 3317300"/>
              <a:gd name="connsiteY277" fmla="*/ 5085144 h 5915024"/>
              <a:gd name="connsiteX278" fmla="*/ 823364 w 3317300"/>
              <a:gd name="connsiteY278" fmla="*/ 5425911 h 5915024"/>
              <a:gd name="connsiteX279" fmla="*/ 865730 w 3317300"/>
              <a:gd name="connsiteY279" fmla="*/ 5559452 h 5915024"/>
              <a:gd name="connsiteX280" fmla="*/ 869378 w 3317300"/>
              <a:gd name="connsiteY280" fmla="*/ 5617311 h 5915024"/>
              <a:gd name="connsiteX281" fmla="*/ 848029 w 3317300"/>
              <a:gd name="connsiteY281" fmla="*/ 5583514 h 5915024"/>
              <a:gd name="connsiteX282" fmla="*/ 800971 w 3317300"/>
              <a:gd name="connsiteY282" fmla="*/ 5458693 h 5915024"/>
              <a:gd name="connsiteX283" fmla="*/ 776659 w 3317300"/>
              <a:gd name="connsiteY283" fmla="*/ 5505604 h 5915024"/>
              <a:gd name="connsiteX284" fmla="*/ 765852 w 3317300"/>
              <a:gd name="connsiteY284" fmla="*/ 5401364 h 5915024"/>
              <a:gd name="connsiteX285" fmla="*/ 752922 w 3317300"/>
              <a:gd name="connsiteY285" fmla="*/ 5281011 h 5915024"/>
              <a:gd name="connsiteX286" fmla="*/ 731224 w 3317300"/>
              <a:gd name="connsiteY286" fmla="*/ 5275409 h 5915024"/>
              <a:gd name="connsiteX287" fmla="*/ 717948 w 3317300"/>
              <a:gd name="connsiteY287" fmla="*/ 5207835 h 5915024"/>
              <a:gd name="connsiteX288" fmla="*/ 673256 w 3317300"/>
              <a:gd name="connsiteY288" fmla="*/ 5003350 h 5915024"/>
              <a:gd name="connsiteX289" fmla="*/ 607294 w 3317300"/>
              <a:gd name="connsiteY289" fmla="*/ 4788315 h 5915024"/>
              <a:gd name="connsiteX290" fmla="*/ 513003 w 3317300"/>
              <a:gd name="connsiteY290" fmla="*/ 4436415 h 5915024"/>
              <a:gd name="connsiteX291" fmla="*/ 447541 w 3317300"/>
              <a:gd name="connsiteY291" fmla="*/ 4226514 h 5915024"/>
              <a:gd name="connsiteX292" fmla="*/ 318502 w 3317300"/>
              <a:gd name="connsiteY292" fmla="*/ 3625313 h 5915024"/>
              <a:gd name="connsiteX293" fmla="*/ 296121 w 3317300"/>
              <a:gd name="connsiteY293" fmla="*/ 3597501 h 5915024"/>
              <a:gd name="connsiteX294" fmla="*/ 297709 w 3317300"/>
              <a:gd name="connsiteY294" fmla="*/ 3691915 h 5915024"/>
              <a:gd name="connsiteX295" fmla="*/ 326823 w 3317300"/>
              <a:gd name="connsiteY295" fmla="*/ 3844815 h 5915024"/>
              <a:gd name="connsiteX296" fmla="*/ 336624 w 3317300"/>
              <a:gd name="connsiteY296" fmla="*/ 3907610 h 5915024"/>
              <a:gd name="connsiteX297" fmla="*/ 323381 w 3317300"/>
              <a:gd name="connsiteY297" fmla="*/ 3890963 h 5915024"/>
              <a:gd name="connsiteX298" fmla="*/ 287665 w 3317300"/>
              <a:gd name="connsiteY298" fmla="*/ 3792080 h 5915024"/>
              <a:gd name="connsiteX299" fmla="*/ 217243 w 3317300"/>
              <a:gd name="connsiteY299" fmla="*/ 3501404 h 5915024"/>
              <a:gd name="connsiteX300" fmla="*/ 107755 w 3317300"/>
              <a:gd name="connsiteY300" fmla="*/ 2869936 h 5915024"/>
              <a:gd name="connsiteX301" fmla="*/ 94019 w 3317300"/>
              <a:gd name="connsiteY301" fmla="*/ 2713794 h 5915024"/>
              <a:gd name="connsiteX302" fmla="*/ 96683 w 3317300"/>
              <a:gd name="connsiteY302" fmla="*/ 2658196 h 5915024"/>
              <a:gd name="connsiteX303" fmla="*/ 94439 w 3317300"/>
              <a:gd name="connsiteY303" fmla="*/ 2585912 h 5915024"/>
              <a:gd name="connsiteX304" fmla="*/ 63375 w 3317300"/>
              <a:gd name="connsiteY304" fmla="*/ 2311030 h 5915024"/>
              <a:gd name="connsiteX305" fmla="*/ 1261 w 3317300"/>
              <a:gd name="connsiteY305" fmla="*/ 1817033 h 5915024"/>
              <a:gd name="connsiteX306" fmla="*/ 3617 w 3317300"/>
              <a:gd name="connsiteY306" fmla="*/ 1730782 h 5915024"/>
              <a:gd name="connsiteX307" fmla="*/ 1496 w 3317300"/>
              <a:gd name="connsiteY307" fmla="*/ 1580308 h 5915024"/>
              <a:gd name="connsiteX308" fmla="*/ 41160 w 3317300"/>
              <a:gd name="connsiteY308" fmla="*/ 1485817 h 5915024"/>
              <a:gd name="connsiteX309" fmla="*/ 36661 w 3317300"/>
              <a:gd name="connsiteY309" fmla="*/ 1560789 h 5915024"/>
              <a:gd name="connsiteX310" fmla="*/ 71716 w 3317300"/>
              <a:gd name="connsiteY310" fmla="*/ 1632623 h 5915024"/>
              <a:gd name="connsiteX311" fmla="*/ 82693 w 3317300"/>
              <a:gd name="connsiteY311" fmla="*/ 1606411 h 5915024"/>
              <a:gd name="connsiteX312" fmla="*/ 102321 w 3317300"/>
              <a:gd name="connsiteY312" fmla="*/ 1525630 h 5915024"/>
              <a:gd name="connsiteX313" fmla="*/ 113284 w 3317300"/>
              <a:gd name="connsiteY313" fmla="*/ 1486251 h 5915024"/>
              <a:gd name="connsiteX314" fmla="*/ 133915 w 3317300"/>
              <a:gd name="connsiteY314" fmla="*/ 1330559 h 5915024"/>
              <a:gd name="connsiteX315" fmla="*/ 170174 w 3317300"/>
              <a:gd name="connsiteY315" fmla="*/ 1198781 h 5915024"/>
              <a:gd name="connsiteX316" fmla="*/ 192422 w 3317300"/>
              <a:gd name="connsiteY316" fmla="*/ 1047486 h 5915024"/>
              <a:gd name="connsiteX317" fmla="*/ 169536 w 3317300"/>
              <a:gd name="connsiteY317" fmla="*/ 916189 h 5915024"/>
              <a:gd name="connsiteX318" fmla="*/ 226657 w 3317300"/>
              <a:gd name="connsiteY318" fmla="*/ 844243 h 5915024"/>
              <a:gd name="connsiteX319" fmla="*/ 275610 w 3317300"/>
              <a:gd name="connsiteY319" fmla="*/ 910599 h 5915024"/>
              <a:gd name="connsiteX320" fmla="*/ 280358 w 3317300"/>
              <a:gd name="connsiteY320" fmla="*/ 997141 h 5915024"/>
              <a:gd name="connsiteX321" fmla="*/ 322775 w 3317300"/>
              <a:gd name="connsiteY321" fmla="*/ 1011241 h 5915024"/>
              <a:gd name="connsiteX322" fmla="*/ 318523 w 3317300"/>
              <a:gd name="connsiteY322" fmla="*/ 905247 h 5915024"/>
              <a:gd name="connsiteX323" fmla="*/ 283149 w 3317300"/>
              <a:gd name="connsiteY323" fmla="*/ 863353 h 5915024"/>
              <a:gd name="connsiteX324" fmla="*/ 272186 w 3317300"/>
              <a:gd name="connsiteY324" fmla="*/ 810968 h 5915024"/>
              <a:gd name="connsiteX325" fmla="*/ 320715 w 3317300"/>
              <a:gd name="connsiteY325" fmla="*/ 705321 h 5915024"/>
              <a:gd name="connsiteX326" fmla="*/ 406649 w 3317300"/>
              <a:gd name="connsiteY326" fmla="*/ 762207 h 5915024"/>
              <a:gd name="connsiteX327" fmla="*/ 388301 w 3317300"/>
              <a:gd name="connsiteY327" fmla="*/ 864157 h 5915024"/>
              <a:gd name="connsiteX328" fmla="*/ 432299 w 3317300"/>
              <a:gd name="connsiteY328" fmla="*/ 941500 h 5915024"/>
              <a:gd name="connsiteX329" fmla="*/ 459635 w 3317300"/>
              <a:gd name="connsiteY329" fmla="*/ 841971 h 5915024"/>
              <a:gd name="connsiteX330" fmla="*/ 430161 w 3317300"/>
              <a:gd name="connsiteY330" fmla="*/ 686092 h 5915024"/>
              <a:gd name="connsiteX331" fmla="*/ 420743 w 3317300"/>
              <a:gd name="connsiteY331" fmla="*/ 554260 h 5915024"/>
              <a:gd name="connsiteX332" fmla="*/ 429661 w 3317300"/>
              <a:gd name="connsiteY332" fmla="*/ 405659 h 5915024"/>
              <a:gd name="connsiteX333" fmla="*/ 444935 w 3317300"/>
              <a:gd name="connsiteY333" fmla="*/ 292238 h 5915024"/>
              <a:gd name="connsiteX334" fmla="*/ 396849 w 3317300"/>
              <a:gd name="connsiteY334" fmla="*/ 14455 h 5915024"/>
              <a:gd name="connsiteX335" fmla="*/ 395674 w 3317300"/>
              <a:gd name="connsiteY335" fmla="*/ 2977 h 591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3317300" h="5915024">
                <a:moveTo>
                  <a:pt x="1192140" y="5692845"/>
                </a:moveTo>
                <a:cubicBezTo>
                  <a:pt x="1182176" y="5699905"/>
                  <a:pt x="1204968" y="5752196"/>
                  <a:pt x="1212080" y="5759071"/>
                </a:cubicBezTo>
                <a:cubicBezTo>
                  <a:pt x="1226194" y="5772414"/>
                  <a:pt x="1224338" y="5729442"/>
                  <a:pt x="1223322" y="5724006"/>
                </a:cubicBezTo>
                <a:cubicBezTo>
                  <a:pt x="1221784" y="5718270"/>
                  <a:pt x="1199156" y="5687893"/>
                  <a:pt x="1192140" y="5692845"/>
                </a:cubicBezTo>
                <a:close/>
                <a:moveTo>
                  <a:pt x="875298" y="5632848"/>
                </a:moveTo>
                <a:cubicBezTo>
                  <a:pt x="888326" y="5630673"/>
                  <a:pt x="894417" y="5674707"/>
                  <a:pt x="890818" y="5680940"/>
                </a:cubicBezTo>
                <a:cubicBezTo>
                  <a:pt x="885273" y="5681546"/>
                  <a:pt x="883056" y="5678188"/>
                  <a:pt x="883757" y="5670976"/>
                </a:cubicBezTo>
                <a:cubicBezTo>
                  <a:pt x="883810" y="5667888"/>
                  <a:pt x="862269" y="5635021"/>
                  <a:pt x="875298" y="5632848"/>
                </a:cubicBezTo>
                <a:close/>
                <a:moveTo>
                  <a:pt x="1177706" y="5596453"/>
                </a:moveTo>
                <a:cubicBezTo>
                  <a:pt x="1168886" y="5593260"/>
                  <a:pt x="1171028" y="5624299"/>
                  <a:pt x="1175902" y="5638799"/>
                </a:cubicBezTo>
                <a:cubicBezTo>
                  <a:pt x="1190186" y="5680637"/>
                  <a:pt x="1204616" y="5639447"/>
                  <a:pt x="1190486" y="5612937"/>
                </a:cubicBezTo>
                <a:cubicBezTo>
                  <a:pt x="1184806" y="5602385"/>
                  <a:pt x="1180646" y="5597517"/>
                  <a:pt x="1177706" y="5596453"/>
                </a:cubicBezTo>
                <a:close/>
                <a:moveTo>
                  <a:pt x="786847" y="5524997"/>
                </a:moveTo>
                <a:cubicBezTo>
                  <a:pt x="789628" y="5523668"/>
                  <a:pt x="792185" y="5524079"/>
                  <a:pt x="794478" y="5525738"/>
                </a:cubicBezTo>
                <a:cubicBezTo>
                  <a:pt x="808240" y="5535697"/>
                  <a:pt x="812502" y="5590620"/>
                  <a:pt x="798665" y="5584448"/>
                </a:cubicBezTo>
                <a:cubicBezTo>
                  <a:pt x="789643" y="5580279"/>
                  <a:pt x="773260" y="5542079"/>
                  <a:pt x="777870" y="5534696"/>
                </a:cubicBezTo>
                <a:cubicBezTo>
                  <a:pt x="781059" y="5529396"/>
                  <a:pt x="784066" y="5526326"/>
                  <a:pt x="786847" y="5524997"/>
                </a:cubicBezTo>
                <a:close/>
                <a:moveTo>
                  <a:pt x="1070052" y="5232699"/>
                </a:moveTo>
                <a:cubicBezTo>
                  <a:pt x="1067096" y="5234369"/>
                  <a:pt x="1064972" y="5239548"/>
                  <a:pt x="1065580" y="5245094"/>
                </a:cubicBezTo>
                <a:cubicBezTo>
                  <a:pt x="1067122" y="5257412"/>
                  <a:pt x="1070008" y="5269811"/>
                  <a:pt x="1072370" y="5281913"/>
                </a:cubicBezTo>
                <a:cubicBezTo>
                  <a:pt x="1081052" y="5320859"/>
                  <a:pt x="1091370" y="5359367"/>
                  <a:pt x="1102096" y="5397766"/>
                </a:cubicBezTo>
                <a:cubicBezTo>
                  <a:pt x="1119270" y="5458585"/>
                  <a:pt x="1125986" y="5521332"/>
                  <a:pt x="1151432" y="5578616"/>
                </a:cubicBezTo>
                <a:cubicBezTo>
                  <a:pt x="1153680" y="5583722"/>
                  <a:pt x="1173344" y="5578454"/>
                  <a:pt x="1171478" y="5571489"/>
                </a:cubicBezTo>
                <a:lnTo>
                  <a:pt x="1171996" y="5571789"/>
                </a:lnTo>
                <a:cubicBezTo>
                  <a:pt x="1166288" y="5550487"/>
                  <a:pt x="1153828" y="5525286"/>
                  <a:pt x="1162936" y="5510112"/>
                </a:cubicBezTo>
                <a:cubicBezTo>
                  <a:pt x="1177658" y="5486410"/>
                  <a:pt x="1132176" y="5442834"/>
                  <a:pt x="1129384" y="5417676"/>
                </a:cubicBezTo>
                <a:cubicBezTo>
                  <a:pt x="1127980" y="5407514"/>
                  <a:pt x="1140466" y="5385289"/>
                  <a:pt x="1124700" y="5383804"/>
                </a:cubicBezTo>
                <a:cubicBezTo>
                  <a:pt x="1107078" y="5381941"/>
                  <a:pt x="1107016" y="5353857"/>
                  <a:pt x="1107740" y="5341809"/>
                </a:cubicBezTo>
                <a:cubicBezTo>
                  <a:pt x="1109216" y="5319459"/>
                  <a:pt x="1115536" y="5303716"/>
                  <a:pt x="1099284" y="5285677"/>
                </a:cubicBezTo>
                <a:cubicBezTo>
                  <a:pt x="1086072" y="5270776"/>
                  <a:pt x="1085976" y="5258948"/>
                  <a:pt x="1079506" y="5241360"/>
                </a:cubicBezTo>
                <a:cubicBezTo>
                  <a:pt x="1076792" y="5232869"/>
                  <a:pt x="1073006" y="5231028"/>
                  <a:pt x="1070052" y="5232699"/>
                </a:cubicBezTo>
                <a:close/>
                <a:moveTo>
                  <a:pt x="612273" y="5147968"/>
                </a:moveTo>
                <a:cubicBezTo>
                  <a:pt x="624266" y="5147020"/>
                  <a:pt x="627476" y="5176207"/>
                  <a:pt x="620327" y="5177792"/>
                </a:cubicBezTo>
                <a:cubicBezTo>
                  <a:pt x="604760" y="5181965"/>
                  <a:pt x="591387" y="5169741"/>
                  <a:pt x="597412" y="5161102"/>
                </a:cubicBezTo>
                <a:cubicBezTo>
                  <a:pt x="603302" y="5151950"/>
                  <a:pt x="608275" y="5148284"/>
                  <a:pt x="612273" y="5147968"/>
                </a:cubicBezTo>
                <a:close/>
                <a:moveTo>
                  <a:pt x="574376" y="5006588"/>
                </a:moveTo>
                <a:cubicBezTo>
                  <a:pt x="581075" y="5006317"/>
                  <a:pt x="598729" y="5032869"/>
                  <a:pt x="579771" y="5029716"/>
                </a:cubicBezTo>
                <a:cubicBezTo>
                  <a:pt x="575916" y="5026799"/>
                  <a:pt x="573589" y="5023030"/>
                  <a:pt x="573092" y="5017896"/>
                </a:cubicBezTo>
                <a:cubicBezTo>
                  <a:pt x="571129" y="5009751"/>
                  <a:pt x="572143" y="5006679"/>
                  <a:pt x="574376" y="5006588"/>
                </a:cubicBezTo>
                <a:close/>
                <a:moveTo>
                  <a:pt x="573964" y="4944881"/>
                </a:moveTo>
                <a:cubicBezTo>
                  <a:pt x="577424" y="4945880"/>
                  <a:pt x="580201" y="4948154"/>
                  <a:pt x="581345" y="4952019"/>
                </a:cubicBezTo>
                <a:cubicBezTo>
                  <a:pt x="585516" y="4967586"/>
                  <a:pt x="554711" y="4977158"/>
                  <a:pt x="550130" y="4961700"/>
                </a:cubicBezTo>
                <a:cubicBezTo>
                  <a:pt x="547085" y="4950332"/>
                  <a:pt x="563588" y="4941876"/>
                  <a:pt x="573964" y="4944881"/>
                </a:cubicBezTo>
                <a:close/>
                <a:moveTo>
                  <a:pt x="542704" y="4874999"/>
                </a:moveTo>
                <a:cubicBezTo>
                  <a:pt x="548908" y="4876847"/>
                  <a:pt x="556213" y="4907380"/>
                  <a:pt x="551656" y="4911676"/>
                </a:cubicBezTo>
                <a:lnTo>
                  <a:pt x="551765" y="4912086"/>
                </a:lnTo>
                <a:cubicBezTo>
                  <a:pt x="549745" y="4914382"/>
                  <a:pt x="538825" y="4919503"/>
                  <a:pt x="533306" y="4897273"/>
                </a:cubicBezTo>
                <a:cubicBezTo>
                  <a:pt x="527789" y="4875041"/>
                  <a:pt x="539918" y="4874425"/>
                  <a:pt x="542704" y="4874999"/>
                </a:cubicBezTo>
                <a:close/>
                <a:moveTo>
                  <a:pt x="498062" y="4759190"/>
                </a:moveTo>
                <a:cubicBezTo>
                  <a:pt x="499782" y="4757411"/>
                  <a:pt x="516243" y="4769688"/>
                  <a:pt x="508658" y="4777426"/>
                </a:cubicBezTo>
                <a:cubicBezTo>
                  <a:pt x="498826" y="4780062"/>
                  <a:pt x="494970" y="4777142"/>
                  <a:pt x="497201" y="4769079"/>
                </a:cubicBezTo>
                <a:cubicBezTo>
                  <a:pt x="497662" y="4765883"/>
                  <a:pt x="497712" y="4762797"/>
                  <a:pt x="498062" y="4759190"/>
                </a:cubicBezTo>
                <a:close/>
                <a:moveTo>
                  <a:pt x="427481" y="4495780"/>
                </a:moveTo>
                <a:cubicBezTo>
                  <a:pt x="437971" y="4495604"/>
                  <a:pt x="446095" y="4525917"/>
                  <a:pt x="437552" y="4531718"/>
                </a:cubicBezTo>
                <a:cubicBezTo>
                  <a:pt x="433484" y="4534564"/>
                  <a:pt x="427147" y="4512552"/>
                  <a:pt x="427914" y="4515420"/>
                </a:cubicBezTo>
                <a:cubicBezTo>
                  <a:pt x="428684" y="4518289"/>
                  <a:pt x="422756" y="4496168"/>
                  <a:pt x="427481" y="4495780"/>
                </a:cubicBezTo>
                <a:close/>
                <a:moveTo>
                  <a:pt x="317913" y="1810780"/>
                </a:moveTo>
                <a:cubicBezTo>
                  <a:pt x="297833" y="1809574"/>
                  <a:pt x="320258" y="1944069"/>
                  <a:pt x="322981" y="1959145"/>
                </a:cubicBezTo>
                <a:cubicBezTo>
                  <a:pt x="334370" y="2024589"/>
                  <a:pt x="345649" y="2089625"/>
                  <a:pt x="358266" y="2154737"/>
                </a:cubicBezTo>
                <a:cubicBezTo>
                  <a:pt x="381797" y="2275327"/>
                  <a:pt x="406554" y="2395584"/>
                  <a:pt x="429675" y="2516282"/>
                </a:cubicBezTo>
                <a:cubicBezTo>
                  <a:pt x="453344" y="2639027"/>
                  <a:pt x="472397" y="2762570"/>
                  <a:pt x="499454" y="2884848"/>
                </a:cubicBezTo>
                <a:cubicBezTo>
                  <a:pt x="516015" y="2958125"/>
                  <a:pt x="532874" y="3030884"/>
                  <a:pt x="552305" y="3103394"/>
                </a:cubicBezTo>
                <a:cubicBezTo>
                  <a:pt x="558232" y="3125516"/>
                  <a:pt x="563860" y="3148157"/>
                  <a:pt x="571836" y="3169730"/>
                </a:cubicBezTo>
                <a:cubicBezTo>
                  <a:pt x="574631" y="3176885"/>
                  <a:pt x="579116" y="3180513"/>
                  <a:pt x="582430" y="3187966"/>
                </a:cubicBezTo>
                <a:cubicBezTo>
                  <a:pt x="589358" y="3202356"/>
                  <a:pt x="579340" y="3230507"/>
                  <a:pt x="583129" y="3247931"/>
                </a:cubicBezTo>
                <a:cubicBezTo>
                  <a:pt x="653763" y="3600024"/>
                  <a:pt x="727673" y="3951237"/>
                  <a:pt x="811223" y="4300745"/>
                </a:cubicBezTo>
                <a:cubicBezTo>
                  <a:pt x="873854" y="4562336"/>
                  <a:pt x="931816" y="4827813"/>
                  <a:pt x="1017386" y="5083256"/>
                </a:cubicBezTo>
                <a:cubicBezTo>
                  <a:pt x="1018812" y="5088581"/>
                  <a:pt x="1035496" y="5126263"/>
                  <a:pt x="1046702" y="5107453"/>
                </a:cubicBezTo>
                <a:lnTo>
                  <a:pt x="1047740" y="5108053"/>
                </a:lnTo>
                <a:cubicBezTo>
                  <a:pt x="1071540" y="5067428"/>
                  <a:pt x="1036622" y="5040342"/>
                  <a:pt x="1026880" y="5005630"/>
                </a:cubicBezTo>
                <a:cubicBezTo>
                  <a:pt x="1020294" y="4981051"/>
                  <a:pt x="1020096" y="4950808"/>
                  <a:pt x="1007174" y="4928803"/>
                </a:cubicBezTo>
                <a:cubicBezTo>
                  <a:pt x="999534" y="4915043"/>
                  <a:pt x="986490" y="4904048"/>
                  <a:pt x="998956" y="4886660"/>
                </a:cubicBezTo>
                <a:cubicBezTo>
                  <a:pt x="1005882" y="4876461"/>
                  <a:pt x="1008180" y="4878481"/>
                  <a:pt x="1009172" y="4864163"/>
                </a:cubicBezTo>
                <a:cubicBezTo>
                  <a:pt x="1010758" y="4842225"/>
                  <a:pt x="1005842" y="4818954"/>
                  <a:pt x="1001470" y="4797732"/>
                </a:cubicBezTo>
                <a:cubicBezTo>
                  <a:pt x="996712" y="4771783"/>
                  <a:pt x="988466" y="4752479"/>
                  <a:pt x="976664" y="4729736"/>
                </a:cubicBezTo>
                <a:cubicBezTo>
                  <a:pt x="966672" y="4710460"/>
                  <a:pt x="976720" y="4684058"/>
                  <a:pt x="965524" y="4666860"/>
                </a:cubicBezTo>
                <a:cubicBezTo>
                  <a:pt x="944286" y="4633474"/>
                  <a:pt x="944164" y="4577305"/>
                  <a:pt x="933027" y="4539015"/>
                </a:cubicBezTo>
                <a:cubicBezTo>
                  <a:pt x="919804" y="4492944"/>
                  <a:pt x="904832" y="4446901"/>
                  <a:pt x="886282" y="4402256"/>
                </a:cubicBezTo>
                <a:cubicBezTo>
                  <a:pt x="882859" y="4394392"/>
                  <a:pt x="863235" y="4340815"/>
                  <a:pt x="861740" y="4325408"/>
                </a:cubicBezTo>
                <a:cubicBezTo>
                  <a:pt x="859828" y="4303528"/>
                  <a:pt x="853901" y="4281405"/>
                  <a:pt x="849122" y="4260293"/>
                </a:cubicBezTo>
                <a:cubicBezTo>
                  <a:pt x="841789" y="4228011"/>
                  <a:pt x="833938" y="4195427"/>
                  <a:pt x="824965" y="4163583"/>
                </a:cubicBezTo>
                <a:cubicBezTo>
                  <a:pt x="809326" y="4108499"/>
                  <a:pt x="796857" y="4052126"/>
                  <a:pt x="783568" y="3995973"/>
                </a:cubicBezTo>
                <a:cubicBezTo>
                  <a:pt x="767613" y="3928240"/>
                  <a:pt x="751770" y="3860917"/>
                  <a:pt x="736636" y="3792964"/>
                </a:cubicBezTo>
                <a:cubicBezTo>
                  <a:pt x="731278" y="3768055"/>
                  <a:pt x="727450" y="3742296"/>
                  <a:pt x="720864" y="3717719"/>
                </a:cubicBezTo>
                <a:cubicBezTo>
                  <a:pt x="714388" y="3693548"/>
                  <a:pt x="682050" y="3654792"/>
                  <a:pt x="689728" y="3634293"/>
                </a:cubicBezTo>
                <a:cubicBezTo>
                  <a:pt x="697109" y="3614315"/>
                  <a:pt x="688057" y="3583809"/>
                  <a:pt x="684646" y="3564526"/>
                </a:cubicBezTo>
                <a:cubicBezTo>
                  <a:pt x="676309" y="3515388"/>
                  <a:pt x="665925" y="3466799"/>
                  <a:pt x="654719" y="3418430"/>
                </a:cubicBezTo>
                <a:cubicBezTo>
                  <a:pt x="643156" y="3367084"/>
                  <a:pt x="632494" y="3314179"/>
                  <a:pt x="613857" y="3264287"/>
                </a:cubicBezTo>
                <a:cubicBezTo>
                  <a:pt x="609554" y="3253146"/>
                  <a:pt x="600445" y="3243733"/>
                  <a:pt x="597783" y="3232152"/>
                </a:cubicBezTo>
                <a:cubicBezTo>
                  <a:pt x="593552" y="3213088"/>
                  <a:pt x="597295" y="3191009"/>
                  <a:pt x="595633" y="3171696"/>
                </a:cubicBezTo>
                <a:cubicBezTo>
                  <a:pt x="578660" y="2982172"/>
                  <a:pt x="527895" y="2795998"/>
                  <a:pt x="487132" y="2611093"/>
                </a:cubicBezTo>
                <a:cubicBezTo>
                  <a:pt x="434557" y="2372275"/>
                  <a:pt x="385668" y="2132469"/>
                  <a:pt x="346423" y="1890956"/>
                </a:cubicBezTo>
                <a:cubicBezTo>
                  <a:pt x="344497" y="1880494"/>
                  <a:pt x="334387" y="1811635"/>
                  <a:pt x="317913" y="1810780"/>
                </a:cubicBezTo>
                <a:close/>
                <a:moveTo>
                  <a:pt x="170063" y="1597504"/>
                </a:moveTo>
                <a:cubicBezTo>
                  <a:pt x="168434" y="1597597"/>
                  <a:pt x="166611" y="1599347"/>
                  <a:pt x="164971" y="1601927"/>
                </a:cubicBezTo>
                <a:cubicBezTo>
                  <a:pt x="161689" y="1607089"/>
                  <a:pt x="159131" y="1615567"/>
                  <a:pt x="160299" y="1620742"/>
                </a:cubicBezTo>
                <a:cubicBezTo>
                  <a:pt x="161835" y="1626479"/>
                  <a:pt x="162142" y="1632542"/>
                  <a:pt x="162861" y="1638497"/>
                </a:cubicBezTo>
                <a:cubicBezTo>
                  <a:pt x="165072" y="1659859"/>
                  <a:pt x="165945" y="1681140"/>
                  <a:pt x="166926" y="1702831"/>
                </a:cubicBezTo>
                <a:cubicBezTo>
                  <a:pt x="169455" y="1761428"/>
                  <a:pt x="162641" y="1821210"/>
                  <a:pt x="169377" y="1879120"/>
                </a:cubicBezTo>
                <a:cubicBezTo>
                  <a:pt x="176661" y="1939078"/>
                  <a:pt x="188152" y="1998347"/>
                  <a:pt x="201690" y="2057068"/>
                </a:cubicBezTo>
                <a:cubicBezTo>
                  <a:pt x="205591" y="2074902"/>
                  <a:pt x="217869" y="2107618"/>
                  <a:pt x="209641" y="2126068"/>
                </a:cubicBezTo>
                <a:cubicBezTo>
                  <a:pt x="199994" y="2145777"/>
                  <a:pt x="225190" y="2175906"/>
                  <a:pt x="229611" y="2194041"/>
                </a:cubicBezTo>
                <a:cubicBezTo>
                  <a:pt x="233562" y="2208790"/>
                  <a:pt x="224508" y="2220876"/>
                  <a:pt x="223515" y="2235192"/>
                </a:cubicBezTo>
                <a:cubicBezTo>
                  <a:pt x="222660" y="2251667"/>
                  <a:pt x="224181" y="2268822"/>
                  <a:pt x="225896" y="2285047"/>
                </a:cubicBezTo>
                <a:cubicBezTo>
                  <a:pt x="229790" y="2320886"/>
                  <a:pt x="234864" y="2359483"/>
                  <a:pt x="248700" y="2393096"/>
                </a:cubicBezTo>
                <a:cubicBezTo>
                  <a:pt x="266101" y="2436733"/>
                  <a:pt x="267254" y="2486916"/>
                  <a:pt x="276049" y="2532857"/>
                </a:cubicBezTo>
                <a:cubicBezTo>
                  <a:pt x="278634" y="2545776"/>
                  <a:pt x="280236" y="2561593"/>
                  <a:pt x="288036" y="2572675"/>
                </a:cubicBezTo>
                <a:cubicBezTo>
                  <a:pt x="295536" y="2584276"/>
                  <a:pt x="308924" y="2585080"/>
                  <a:pt x="312904" y="2601577"/>
                </a:cubicBezTo>
                <a:cubicBezTo>
                  <a:pt x="317763" y="2621350"/>
                  <a:pt x="335994" y="2628759"/>
                  <a:pt x="333505" y="2603081"/>
                </a:cubicBezTo>
                <a:cubicBezTo>
                  <a:pt x="330745" y="2579671"/>
                  <a:pt x="322031" y="2556980"/>
                  <a:pt x="320909" y="2533131"/>
                </a:cubicBezTo>
                <a:cubicBezTo>
                  <a:pt x="319508" y="2504967"/>
                  <a:pt x="312974" y="2477300"/>
                  <a:pt x="307778" y="2449714"/>
                </a:cubicBezTo>
                <a:cubicBezTo>
                  <a:pt x="287959" y="2347890"/>
                  <a:pt x="257727" y="2244904"/>
                  <a:pt x="247143" y="2141485"/>
                </a:cubicBezTo>
                <a:cubicBezTo>
                  <a:pt x="246226" y="2129876"/>
                  <a:pt x="244924" y="2113541"/>
                  <a:pt x="236334" y="2104426"/>
                </a:cubicBezTo>
                <a:cubicBezTo>
                  <a:pt x="232039" y="2099869"/>
                  <a:pt x="223927" y="2100725"/>
                  <a:pt x="225118" y="2092064"/>
                </a:cubicBezTo>
                <a:cubicBezTo>
                  <a:pt x="227961" y="2071543"/>
                  <a:pt x="230894" y="2056268"/>
                  <a:pt x="227645" y="2034307"/>
                </a:cubicBezTo>
                <a:cubicBezTo>
                  <a:pt x="221115" y="1988637"/>
                  <a:pt x="212647" y="1943925"/>
                  <a:pt x="206937" y="1898035"/>
                </a:cubicBezTo>
                <a:cubicBezTo>
                  <a:pt x="200180" y="1844962"/>
                  <a:pt x="189217" y="1792575"/>
                  <a:pt x="183988" y="1738653"/>
                </a:cubicBezTo>
                <a:cubicBezTo>
                  <a:pt x="179644" y="1694591"/>
                  <a:pt x="184069" y="1645548"/>
                  <a:pt x="173172" y="1603243"/>
                </a:cubicBezTo>
                <a:lnTo>
                  <a:pt x="173991" y="1603023"/>
                </a:lnTo>
                <a:cubicBezTo>
                  <a:pt x="173126" y="1598975"/>
                  <a:pt x="171692" y="1597410"/>
                  <a:pt x="170063" y="1597504"/>
                </a:cubicBezTo>
                <a:close/>
                <a:moveTo>
                  <a:pt x="18869" y="1418196"/>
                </a:moveTo>
                <a:cubicBezTo>
                  <a:pt x="26052" y="1416325"/>
                  <a:pt x="34783" y="1418596"/>
                  <a:pt x="38711" y="1425886"/>
                </a:cubicBezTo>
                <a:cubicBezTo>
                  <a:pt x="46459" y="1440056"/>
                  <a:pt x="14383" y="1459627"/>
                  <a:pt x="8316" y="1435348"/>
                </a:cubicBezTo>
                <a:cubicBezTo>
                  <a:pt x="6052" y="1426075"/>
                  <a:pt x="11686" y="1420065"/>
                  <a:pt x="18869" y="1418196"/>
                </a:cubicBezTo>
                <a:close/>
                <a:moveTo>
                  <a:pt x="701779" y="1103321"/>
                </a:moveTo>
                <a:cubicBezTo>
                  <a:pt x="713360" y="1100656"/>
                  <a:pt x="711096" y="1149562"/>
                  <a:pt x="707497" y="1155794"/>
                </a:cubicBezTo>
                <a:cubicBezTo>
                  <a:pt x="701952" y="1156401"/>
                  <a:pt x="699626" y="1152635"/>
                  <a:pt x="700328" y="1145421"/>
                </a:cubicBezTo>
                <a:cubicBezTo>
                  <a:pt x="700380" y="1142335"/>
                  <a:pt x="689790" y="1106094"/>
                  <a:pt x="701779" y="1103321"/>
                </a:cubicBezTo>
                <a:close/>
                <a:moveTo>
                  <a:pt x="304007" y="1057543"/>
                </a:moveTo>
                <a:cubicBezTo>
                  <a:pt x="298140" y="1063506"/>
                  <a:pt x="297860" y="1126368"/>
                  <a:pt x="311532" y="1113484"/>
                </a:cubicBezTo>
                <a:cubicBezTo>
                  <a:pt x="315680" y="1109299"/>
                  <a:pt x="328263" y="1098903"/>
                  <a:pt x="327515" y="1091201"/>
                </a:cubicBezTo>
                <a:cubicBezTo>
                  <a:pt x="326293" y="1073526"/>
                  <a:pt x="305724" y="1055764"/>
                  <a:pt x="304007" y="1057543"/>
                </a:cubicBezTo>
                <a:close/>
                <a:moveTo>
                  <a:pt x="3317300" y="1035737"/>
                </a:moveTo>
                <a:lnTo>
                  <a:pt x="3317300" y="1080890"/>
                </a:lnTo>
                <a:lnTo>
                  <a:pt x="3316946" y="1080057"/>
                </a:lnTo>
                <a:cubicBezTo>
                  <a:pt x="3312100" y="1067759"/>
                  <a:pt x="3305892" y="1047619"/>
                  <a:pt x="3313310" y="1038071"/>
                </a:cubicBezTo>
                <a:close/>
                <a:moveTo>
                  <a:pt x="698005" y="1021540"/>
                </a:moveTo>
                <a:cubicBezTo>
                  <a:pt x="706422" y="1026528"/>
                  <a:pt x="710033" y="1058739"/>
                  <a:pt x="706927" y="1066817"/>
                </a:cubicBezTo>
                <a:cubicBezTo>
                  <a:pt x="700417" y="1083488"/>
                  <a:pt x="678950" y="1042699"/>
                  <a:pt x="688057" y="1027525"/>
                </a:cubicBezTo>
                <a:cubicBezTo>
                  <a:pt x="691860" y="1021238"/>
                  <a:pt x="695201" y="1019876"/>
                  <a:pt x="698005" y="1021540"/>
                </a:cubicBezTo>
                <a:close/>
                <a:moveTo>
                  <a:pt x="692416" y="950398"/>
                </a:moveTo>
                <a:cubicBezTo>
                  <a:pt x="701589" y="945305"/>
                  <a:pt x="708296" y="1001466"/>
                  <a:pt x="698376" y="998854"/>
                </a:cubicBezTo>
                <a:cubicBezTo>
                  <a:pt x="693422" y="991839"/>
                  <a:pt x="691226" y="983646"/>
                  <a:pt x="691491" y="974795"/>
                </a:cubicBezTo>
                <a:cubicBezTo>
                  <a:pt x="689295" y="966601"/>
                  <a:pt x="689666" y="958159"/>
                  <a:pt x="692416" y="950398"/>
                </a:cubicBezTo>
                <a:close/>
                <a:moveTo>
                  <a:pt x="590771" y="888941"/>
                </a:moveTo>
                <a:cubicBezTo>
                  <a:pt x="603528" y="889035"/>
                  <a:pt x="597250" y="962286"/>
                  <a:pt x="594360" y="967890"/>
                </a:cubicBezTo>
                <a:cubicBezTo>
                  <a:pt x="588816" y="968498"/>
                  <a:pt x="586188" y="965249"/>
                  <a:pt x="587191" y="957516"/>
                </a:cubicBezTo>
                <a:lnTo>
                  <a:pt x="586781" y="957626"/>
                </a:lnTo>
                <a:cubicBezTo>
                  <a:pt x="586832" y="954539"/>
                  <a:pt x="577902" y="888437"/>
                  <a:pt x="590771" y="888941"/>
                </a:cubicBezTo>
                <a:close/>
                <a:moveTo>
                  <a:pt x="200890" y="800109"/>
                </a:moveTo>
                <a:cubicBezTo>
                  <a:pt x="208620" y="799465"/>
                  <a:pt x="214698" y="802885"/>
                  <a:pt x="210473" y="811702"/>
                </a:cubicBezTo>
                <a:cubicBezTo>
                  <a:pt x="204613" y="824247"/>
                  <a:pt x="172939" y="837126"/>
                  <a:pt x="181378" y="812912"/>
                </a:cubicBezTo>
                <a:cubicBezTo>
                  <a:pt x="183774" y="805463"/>
                  <a:pt x="193159" y="800753"/>
                  <a:pt x="200890" y="800109"/>
                </a:cubicBezTo>
                <a:close/>
                <a:moveTo>
                  <a:pt x="760653" y="589713"/>
                </a:moveTo>
                <a:cubicBezTo>
                  <a:pt x="765838" y="592089"/>
                  <a:pt x="765582" y="608953"/>
                  <a:pt x="753292" y="612246"/>
                </a:cubicBezTo>
                <a:cubicBezTo>
                  <a:pt x="745508" y="614332"/>
                  <a:pt x="752996" y="594761"/>
                  <a:pt x="753898" y="593203"/>
                </a:cubicBezTo>
                <a:cubicBezTo>
                  <a:pt x="756592" y="589737"/>
                  <a:pt x="758926" y="588920"/>
                  <a:pt x="760653" y="589713"/>
                </a:cubicBezTo>
                <a:close/>
                <a:moveTo>
                  <a:pt x="753814" y="536542"/>
                </a:moveTo>
                <a:cubicBezTo>
                  <a:pt x="759981" y="536742"/>
                  <a:pt x="774609" y="573821"/>
                  <a:pt x="757390" y="568556"/>
                </a:cubicBezTo>
                <a:cubicBezTo>
                  <a:pt x="753505" y="563889"/>
                  <a:pt x="751560" y="558264"/>
                  <a:pt x="751962" y="551570"/>
                </a:cubicBezTo>
                <a:cubicBezTo>
                  <a:pt x="750645" y="540507"/>
                  <a:pt x="751760" y="536475"/>
                  <a:pt x="753814" y="536542"/>
                </a:cubicBezTo>
                <a:close/>
                <a:moveTo>
                  <a:pt x="396011" y="0"/>
                </a:moveTo>
                <a:lnTo>
                  <a:pt x="482624" y="0"/>
                </a:lnTo>
                <a:lnTo>
                  <a:pt x="482767" y="48348"/>
                </a:lnTo>
                <a:cubicBezTo>
                  <a:pt x="476513" y="90144"/>
                  <a:pt x="461689" y="138463"/>
                  <a:pt x="463236" y="175369"/>
                </a:cubicBezTo>
                <a:cubicBezTo>
                  <a:pt x="465545" y="233148"/>
                  <a:pt x="474848" y="290809"/>
                  <a:pt x="476338" y="348806"/>
                </a:cubicBezTo>
                <a:cubicBezTo>
                  <a:pt x="476789" y="363612"/>
                  <a:pt x="474379" y="379188"/>
                  <a:pt x="478632" y="393416"/>
                </a:cubicBezTo>
                <a:cubicBezTo>
                  <a:pt x="482143" y="406524"/>
                  <a:pt x="493662" y="534721"/>
                  <a:pt x="503253" y="652457"/>
                </a:cubicBezTo>
                <a:cubicBezTo>
                  <a:pt x="506778" y="696738"/>
                  <a:pt x="502388" y="772118"/>
                  <a:pt x="508203" y="836421"/>
                </a:cubicBezTo>
                <a:cubicBezTo>
                  <a:pt x="513936" y="902062"/>
                  <a:pt x="529874" y="956628"/>
                  <a:pt x="527513" y="969116"/>
                </a:cubicBezTo>
                <a:cubicBezTo>
                  <a:pt x="523249" y="990895"/>
                  <a:pt x="516536" y="1019916"/>
                  <a:pt x="525740" y="1041159"/>
                </a:cubicBezTo>
                <a:cubicBezTo>
                  <a:pt x="529604" y="1050662"/>
                  <a:pt x="532122" y="1078087"/>
                  <a:pt x="531415" y="1103305"/>
                </a:cubicBezTo>
                <a:cubicBezTo>
                  <a:pt x="530538" y="1124615"/>
                  <a:pt x="527804" y="1145545"/>
                  <a:pt x="533073" y="1165208"/>
                </a:cubicBezTo>
                <a:cubicBezTo>
                  <a:pt x="542623" y="1200849"/>
                  <a:pt x="565417" y="1595616"/>
                  <a:pt x="591611" y="1727783"/>
                </a:cubicBezTo>
                <a:cubicBezTo>
                  <a:pt x="594633" y="1742341"/>
                  <a:pt x="605667" y="1786805"/>
                  <a:pt x="616517" y="1789605"/>
                </a:cubicBezTo>
                <a:cubicBezTo>
                  <a:pt x="627476" y="1792815"/>
                  <a:pt x="637730" y="1754065"/>
                  <a:pt x="638550" y="1753845"/>
                </a:cubicBezTo>
                <a:cubicBezTo>
                  <a:pt x="648790" y="1751101"/>
                  <a:pt x="652041" y="1705884"/>
                  <a:pt x="654572" y="1697302"/>
                </a:cubicBezTo>
                <a:cubicBezTo>
                  <a:pt x="659523" y="1679729"/>
                  <a:pt x="667180" y="1664065"/>
                  <a:pt x="674620" y="1647583"/>
                </a:cubicBezTo>
                <a:cubicBezTo>
                  <a:pt x="683939" y="1626645"/>
                  <a:pt x="690330" y="1602978"/>
                  <a:pt x="702765" y="1583841"/>
                </a:cubicBezTo>
                <a:cubicBezTo>
                  <a:pt x="711191" y="1571045"/>
                  <a:pt x="723262" y="1566933"/>
                  <a:pt x="732126" y="1555775"/>
                </a:cubicBezTo>
                <a:cubicBezTo>
                  <a:pt x="754306" y="1528757"/>
                  <a:pt x="756584" y="1493022"/>
                  <a:pt x="753978" y="1460351"/>
                </a:cubicBezTo>
                <a:cubicBezTo>
                  <a:pt x="750922" y="1419456"/>
                  <a:pt x="758249" y="1377977"/>
                  <a:pt x="757353" y="1336943"/>
                </a:cubicBezTo>
                <a:cubicBezTo>
                  <a:pt x="755657" y="1242120"/>
                  <a:pt x="743986" y="1147773"/>
                  <a:pt x="738900" y="1053416"/>
                </a:cubicBezTo>
                <a:cubicBezTo>
                  <a:pt x="736747" y="1010964"/>
                  <a:pt x="731315" y="969391"/>
                  <a:pt x="730089" y="927128"/>
                </a:cubicBezTo>
                <a:cubicBezTo>
                  <a:pt x="729694" y="915820"/>
                  <a:pt x="736337" y="827542"/>
                  <a:pt x="720541" y="824310"/>
                </a:cubicBezTo>
                <a:cubicBezTo>
                  <a:pt x="708875" y="821729"/>
                  <a:pt x="713774" y="899010"/>
                  <a:pt x="703723" y="900825"/>
                </a:cubicBezTo>
                <a:cubicBezTo>
                  <a:pt x="687417" y="903877"/>
                  <a:pt x="694029" y="813851"/>
                  <a:pt x="695850" y="805898"/>
                </a:cubicBezTo>
                <a:cubicBezTo>
                  <a:pt x="697372" y="798466"/>
                  <a:pt x="714765" y="768339"/>
                  <a:pt x="711681" y="792876"/>
                </a:cubicBezTo>
                <a:cubicBezTo>
                  <a:pt x="710029" y="804734"/>
                  <a:pt x="713094" y="809620"/>
                  <a:pt x="722069" y="798873"/>
                </a:cubicBezTo>
                <a:cubicBezTo>
                  <a:pt x="736802" y="781755"/>
                  <a:pt x="753245" y="756272"/>
                  <a:pt x="747286" y="732401"/>
                </a:cubicBezTo>
                <a:cubicBezTo>
                  <a:pt x="746408" y="729124"/>
                  <a:pt x="748410" y="689073"/>
                  <a:pt x="756568" y="703132"/>
                </a:cubicBezTo>
                <a:cubicBezTo>
                  <a:pt x="762919" y="713724"/>
                  <a:pt x="768339" y="791305"/>
                  <a:pt x="775853" y="791487"/>
                </a:cubicBezTo>
                <a:cubicBezTo>
                  <a:pt x="786452" y="791720"/>
                  <a:pt x="791688" y="760462"/>
                  <a:pt x="795258" y="752479"/>
                </a:cubicBezTo>
                <a:cubicBezTo>
                  <a:pt x="800787" y="738704"/>
                  <a:pt x="810115" y="681759"/>
                  <a:pt x="803047" y="665210"/>
                </a:cubicBezTo>
                <a:cubicBezTo>
                  <a:pt x="799623" y="657346"/>
                  <a:pt x="790889" y="664079"/>
                  <a:pt x="786755" y="656844"/>
                </a:cubicBezTo>
                <a:cubicBezTo>
                  <a:pt x="769101" y="628644"/>
                  <a:pt x="797703" y="604296"/>
                  <a:pt x="791167" y="576628"/>
                </a:cubicBezTo>
                <a:cubicBezTo>
                  <a:pt x="783424" y="544455"/>
                  <a:pt x="811031" y="509836"/>
                  <a:pt x="804056" y="480531"/>
                </a:cubicBezTo>
                <a:cubicBezTo>
                  <a:pt x="802629" y="475205"/>
                  <a:pt x="769682" y="498084"/>
                  <a:pt x="772368" y="437650"/>
                </a:cubicBezTo>
                <a:cubicBezTo>
                  <a:pt x="773647" y="409646"/>
                  <a:pt x="786563" y="382475"/>
                  <a:pt x="790110" y="354741"/>
                </a:cubicBezTo>
                <a:cubicBezTo>
                  <a:pt x="794144" y="325558"/>
                  <a:pt x="797085" y="316868"/>
                  <a:pt x="828358" y="310683"/>
                </a:cubicBezTo>
                <a:cubicBezTo>
                  <a:pt x="897270" y="297488"/>
                  <a:pt x="911105" y="398279"/>
                  <a:pt x="921646" y="395016"/>
                </a:cubicBezTo>
                <a:cubicBezTo>
                  <a:pt x="956848" y="383828"/>
                  <a:pt x="970684" y="258496"/>
                  <a:pt x="981576" y="227040"/>
                </a:cubicBezTo>
                <a:cubicBezTo>
                  <a:pt x="991374" y="198067"/>
                  <a:pt x="1023418" y="194751"/>
                  <a:pt x="1033218" y="165781"/>
                </a:cubicBezTo>
                <a:cubicBezTo>
                  <a:pt x="1043194" y="135008"/>
                  <a:pt x="1050156" y="102407"/>
                  <a:pt x="1057660" y="69990"/>
                </a:cubicBezTo>
                <a:lnTo>
                  <a:pt x="1078134" y="0"/>
                </a:lnTo>
                <a:lnTo>
                  <a:pt x="2591436" y="0"/>
                </a:lnTo>
                <a:lnTo>
                  <a:pt x="2593908" y="37747"/>
                </a:lnTo>
                <a:cubicBezTo>
                  <a:pt x="2601622" y="160754"/>
                  <a:pt x="2607974" y="302782"/>
                  <a:pt x="2593982" y="325836"/>
                </a:cubicBezTo>
                <a:cubicBezTo>
                  <a:pt x="2579666" y="349430"/>
                  <a:pt x="2586144" y="398187"/>
                  <a:pt x="2586506" y="425753"/>
                </a:cubicBezTo>
                <a:cubicBezTo>
                  <a:pt x="2587564" y="488695"/>
                  <a:pt x="2606138" y="553091"/>
                  <a:pt x="2619406" y="614081"/>
                </a:cubicBezTo>
                <a:cubicBezTo>
                  <a:pt x="2645144" y="731442"/>
                  <a:pt x="2672632" y="848774"/>
                  <a:pt x="2694164" y="966823"/>
                </a:cubicBezTo>
                <a:cubicBezTo>
                  <a:pt x="2708904" y="1048053"/>
                  <a:pt x="2712854" y="1129979"/>
                  <a:pt x="2717326" y="1212207"/>
                </a:cubicBezTo>
                <a:cubicBezTo>
                  <a:pt x="2722014" y="1295252"/>
                  <a:pt x="2720206" y="1383551"/>
                  <a:pt x="2736804" y="1465162"/>
                </a:cubicBezTo>
                <a:cubicBezTo>
                  <a:pt x="2749584" y="1527598"/>
                  <a:pt x="2763622" y="1640630"/>
                  <a:pt x="2812984" y="1657699"/>
                </a:cubicBezTo>
                <a:cubicBezTo>
                  <a:pt x="2829026" y="1663500"/>
                  <a:pt x="2819552" y="1644525"/>
                  <a:pt x="2818862" y="1640318"/>
                </a:cubicBezTo>
                <a:cubicBezTo>
                  <a:pt x="2815966" y="1614750"/>
                  <a:pt x="2811316" y="1589212"/>
                  <a:pt x="2807488" y="1563454"/>
                </a:cubicBezTo>
                <a:cubicBezTo>
                  <a:pt x="2800382" y="1513986"/>
                  <a:pt x="2798300" y="1463613"/>
                  <a:pt x="2791600" y="1414034"/>
                </a:cubicBezTo>
                <a:cubicBezTo>
                  <a:pt x="2789148" y="1396690"/>
                  <a:pt x="2775216" y="1259482"/>
                  <a:pt x="2775654" y="1236533"/>
                </a:cubicBezTo>
                <a:cubicBezTo>
                  <a:pt x="2776306" y="1165228"/>
                  <a:pt x="2790856" y="1088442"/>
                  <a:pt x="2782876" y="1017695"/>
                </a:cubicBezTo>
                <a:cubicBezTo>
                  <a:pt x="2773572" y="935447"/>
                  <a:pt x="2782922" y="849079"/>
                  <a:pt x="2786234" y="764767"/>
                </a:cubicBezTo>
                <a:cubicBezTo>
                  <a:pt x="2790066" y="656168"/>
                  <a:pt x="2803198" y="556052"/>
                  <a:pt x="2811042" y="447694"/>
                </a:cubicBezTo>
                <a:cubicBezTo>
                  <a:pt x="2814806" y="396192"/>
                  <a:pt x="2820128" y="345590"/>
                  <a:pt x="2821624" y="293819"/>
                </a:cubicBezTo>
                <a:cubicBezTo>
                  <a:pt x="2823410" y="234943"/>
                  <a:pt x="2836158" y="179277"/>
                  <a:pt x="2842698" y="121763"/>
                </a:cubicBezTo>
                <a:cubicBezTo>
                  <a:pt x="2843382" y="114279"/>
                  <a:pt x="2846364" y="32561"/>
                  <a:pt x="2847146" y="6941"/>
                </a:cubicBezTo>
                <a:lnTo>
                  <a:pt x="2847328" y="0"/>
                </a:lnTo>
                <a:lnTo>
                  <a:pt x="3029474" y="0"/>
                </a:lnTo>
                <a:cubicBezTo>
                  <a:pt x="3029474" y="99351"/>
                  <a:pt x="3079812" y="186945"/>
                  <a:pt x="3156374" y="238669"/>
                </a:cubicBezTo>
                <a:lnTo>
                  <a:pt x="3159782" y="240519"/>
                </a:lnTo>
                <a:lnTo>
                  <a:pt x="3159440" y="366142"/>
                </a:lnTo>
                <a:cubicBezTo>
                  <a:pt x="3156134" y="411977"/>
                  <a:pt x="3152044" y="457750"/>
                  <a:pt x="3154352" y="503234"/>
                </a:cubicBezTo>
                <a:cubicBezTo>
                  <a:pt x="3159028" y="597699"/>
                  <a:pt x="3170916" y="692866"/>
                  <a:pt x="3188430" y="786086"/>
                </a:cubicBezTo>
                <a:cubicBezTo>
                  <a:pt x="3219638" y="953354"/>
                  <a:pt x="3263876" y="1118447"/>
                  <a:pt x="3288830" y="1286951"/>
                </a:cubicBezTo>
                <a:cubicBezTo>
                  <a:pt x="3290812" y="1300910"/>
                  <a:pt x="3298428" y="1386683"/>
                  <a:pt x="3316986" y="1370734"/>
                </a:cubicBezTo>
                <a:lnTo>
                  <a:pt x="3317300" y="1370208"/>
                </a:lnTo>
                <a:lnTo>
                  <a:pt x="3317300" y="5621380"/>
                </a:lnTo>
                <a:cubicBezTo>
                  <a:pt x="3155126" y="5621379"/>
                  <a:pt x="3023656" y="5752848"/>
                  <a:pt x="3023656" y="5915024"/>
                </a:cubicBezTo>
                <a:lnTo>
                  <a:pt x="1270882" y="5915023"/>
                </a:lnTo>
                <a:lnTo>
                  <a:pt x="1264310" y="5891727"/>
                </a:lnTo>
                <a:cubicBezTo>
                  <a:pt x="1257944" y="5867966"/>
                  <a:pt x="1254180" y="5827701"/>
                  <a:pt x="1236184" y="5809693"/>
                </a:cubicBezTo>
                <a:cubicBezTo>
                  <a:pt x="1217034" y="5790673"/>
                  <a:pt x="1215406" y="5889463"/>
                  <a:pt x="1186342" y="5825241"/>
                </a:cubicBezTo>
                <a:cubicBezTo>
                  <a:pt x="1166156" y="5781036"/>
                  <a:pt x="1168828" y="5732021"/>
                  <a:pt x="1144764" y="5689733"/>
                </a:cubicBezTo>
                <a:cubicBezTo>
                  <a:pt x="1068328" y="5555221"/>
                  <a:pt x="1030142" y="5401239"/>
                  <a:pt x="989586" y="5253162"/>
                </a:cubicBezTo>
                <a:cubicBezTo>
                  <a:pt x="929550" y="5035662"/>
                  <a:pt x="881915" y="4815277"/>
                  <a:pt x="824446" y="4597527"/>
                </a:cubicBezTo>
                <a:cubicBezTo>
                  <a:pt x="784790" y="4447891"/>
                  <a:pt x="753739" y="4295951"/>
                  <a:pt x="714382" y="4145795"/>
                </a:cubicBezTo>
                <a:cubicBezTo>
                  <a:pt x="695722" y="4076153"/>
                  <a:pt x="677770" y="4005881"/>
                  <a:pt x="656132" y="3936598"/>
                </a:cubicBezTo>
                <a:cubicBezTo>
                  <a:pt x="647770" y="3910299"/>
                  <a:pt x="637854" y="3889685"/>
                  <a:pt x="639541" y="3861571"/>
                </a:cubicBezTo>
                <a:cubicBezTo>
                  <a:pt x="642114" y="3818730"/>
                  <a:pt x="611478" y="3765030"/>
                  <a:pt x="602330" y="3722696"/>
                </a:cubicBezTo>
                <a:cubicBezTo>
                  <a:pt x="597223" y="3700354"/>
                  <a:pt x="592345" y="3642824"/>
                  <a:pt x="568861" y="3628920"/>
                </a:cubicBezTo>
                <a:cubicBezTo>
                  <a:pt x="554316" y="3620523"/>
                  <a:pt x="551207" y="3600721"/>
                  <a:pt x="546624" y="3585263"/>
                </a:cubicBezTo>
                <a:cubicBezTo>
                  <a:pt x="523004" y="3502022"/>
                  <a:pt x="506537" y="3415985"/>
                  <a:pt x="488240" y="3331316"/>
                </a:cubicBezTo>
                <a:cubicBezTo>
                  <a:pt x="448215" y="3147530"/>
                  <a:pt x="409310" y="2963007"/>
                  <a:pt x="372154" y="2778454"/>
                </a:cubicBezTo>
                <a:cubicBezTo>
                  <a:pt x="364512" y="2740108"/>
                  <a:pt x="360419" y="2698613"/>
                  <a:pt x="346224" y="2662022"/>
                </a:cubicBezTo>
                <a:cubicBezTo>
                  <a:pt x="331400" y="2624722"/>
                  <a:pt x="306495" y="2679254"/>
                  <a:pt x="308648" y="2697117"/>
                </a:cubicBezTo>
                <a:cubicBezTo>
                  <a:pt x="312424" y="2725962"/>
                  <a:pt x="321527" y="2753380"/>
                  <a:pt x="323776" y="2783074"/>
                </a:cubicBezTo>
                <a:cubicBezTo>
                  <a:pt x="325387" y="2805473"/>
                  <a:pt x="333895" y="2815926"/>
                  <a:pt x="342961" y="2835013"/>
                </a:cubicBezTo>
                <a:cubicBezTo>
                  <a:pt x="347015" y="2843586"/>
                  <a:pt x="344040" y="2868533"/>
                  <a:pt x="345556" y="2879103"/>
                </a:cubicBezTo>
                <a:cubicBezTo>
                  <a:pt x="363519" y="3005134"/>
                  <a:pt x="386216" y="3137360"/>
                  <a:pt x="424062" y="3258941"/>
                </a:cubicBezTo>
                <a:cubicBezTo>
                  <a:pt x="448744" y="3337948"/>
                  <a:pt x="450355" y="3427526"/>
                  <a:pt x="467362" y="3509026"/>
                </a:cubicBezTo>
                <a:cubicBezTo>
                  <a:pt x="488601" y="3609591"/>
                  <a:pt x="510469" y="3710868"/>
                  <a:pt x="539490" y="3809346"/>
                </a:cubicBezTo>
                <a:cubicBezTo>
                  <a:pt x="543552" y="3824503"/>
                  <a:pt x="547950" y="3847474"/>
                  <a:pt x="560176" y="3858687"/>
                </a:cubicBezTo>
                <a:cubicBezTo>
                  <a:pt x="579101" y="3876886"/>
                  <a:pt x="552348" y="3870443"/>
                  <a:pt x="553140" y="3893063"/>
                </a:cubicBezTo>
                <a:cubicBezTo>
                  <a:pt x="556351" y="3973872"/>
                  <a:pt x="583250" y="4056235"/>
                  <a:pt x="601950" y="4134210"/>
                </a:cubicBezTo>
                <a:cubicBezTo>
                  <a:pt x="701944" y="4550002"/>
                  <a:pt x="796504" y="4966811"/>
                  <a:pt x="913705" y="5377993"/>
                </a:cubicBezTo>
                <a:cubicBezTo>
                  <a:pt x="962784" y="5549691"/>
                  <a:pt x="1009818" y="5721940"/>
                  <a:pt x="1055210" y="5894626"/>
                </a:cubicBezTo>
                <a:lnTo>
                  <a:pt x="1061212" y="5915023"/>
                </a:lnTo>
                <a:lnTo>
                  <a:pt x="1033778" y="5915023"/>
                </a:lnTo>
                <a:lnTo>
                  <a:pt x="984726" y="5740134"/>
                </a:lnTo>
                <a:cubicBezTo>
                  <a:pt x="967018" y="5678964"/>
                  <a:pt x="948606" y="5618035"/>
                  <a:pt x="928864" y="5557465"/>
                </a:cubicBezTo>
                <a:cubicBezTo>
                  <a:pt x="908682" y="5495255"/>
                  <a:pt x="885633" y="5433814"/>
                  <a:pt x="868210" y="5370427"/>
                </a:cubicBezTo>
                <a:cubicBezTo>
                  <a:pt x="823980" y="5211916"/>
                  <a:pt x="783139" y="5052940"/>
                  <a:pt x="741777" y="4893661"/>
                </a:cubicBezTo>
                <a:cubicBezTo>
                  <a:pt x="676758" y="4642809"/>
                  <a:pt x="612555" y="4391738"/>
                  <a:pt x="548766" y="4140556"/>
                </a:cubicBezTo>
                <a:cubicBezTo>
                  <a:pt x="517912" y="4018858"/>
                  <a:pt x="487470" y="3897050"/>
                  <a:pt x="454978" y="3775790"/>
                </a:cubicBezTo>
                <a:cubicBezTo>
                  <a:pt x="446307" y="3743425"/>
                  <a:pt x="437524" y="3710652"/>
                  <a:pt x="427623" y="3678618"/>
                </a:cubicBezTo>
                <a:cubicBezTo>
                  <a:pt x="426307" y="3673704"/>
                  <a:pt x="421075" y="3662373"/>
                  <a:pt x="420352" y="3674421"/>
                </a:cubicBezTo>
                <a:cubicBezTo>
                  <a:pt x="416296" y="3733026"/>
                  <a:pt x="439134" y="3800232"/>
                  <a:pt x="451194" y="3856714"/>
                </a:cubicBezTo>
                <a:cubicBezTo>
                  <a:pt x="475456" y="3971838"/>
                  <a:pt x="501465" y="4086930"/>
                  <a:pt x="526137" y="4201943"/>
                </a:cubicBezTo>
                <a:cubicBezTo>
                  <a:pt x="548224" y="4304038"/>
                  <a:pt x="570420" y="4406540"/>
                  <a:pt x="595375" y="4507866"/>
                </a:cubicBezTo>
                <a:cubicBezTo>
                  <a:pt x="642241" y="4700795"/>
                  <a:pt x="691044" y="4892765"/>
                  <a:pt x="739958" y="5085144"/>
                </a:cubicBezTo>
                <a:cubicBezTo>
                  <a:pt x="768176" y="5197012"/>
                  <a:pt x="806314" y="5311490"/>
                  <a:pt x="823364" y="5425911"/>
                </a:cubicBezTo>
                <a:cubicBezTo>
                  <a:pt x="830111" y="5472400"/>
                  <a:pt x="855484" y="5513021"/>
                  <a:pt x="865730" y="5559452"/>
                </a:cubicBezTo>
                <a:cubicBezTo>
                  <a:pt x="866937" y="5563959"/>
                  <a:pt x="874433" y="5618151"/>
                  <a:pt x="869378" y="5617311"/>
                </a:cubicBezTo>
                <a:cubicBezTo>
                  <a:pt x="860308" y="5616229"/>
                  <a:pt x="851015" y="5589739"/>
                  <a:pt x="848029" y="5583514"/>
                </a:cubicBezTo>
                <a:cubicBezTo>
                  <a:pt x="831236" y="5545424"/>
                  <a:pt x="824889" y="5492241"/>
                  <a:pt x="800971" y="5458693"/>
                </a:cubicBezTo>
                <a:cubicBezTo>
                  <a:pt x="796867" y="5453207"/>
                  <a:pt x="788534" y="5520423"/>
                  <a:pt x="776659" y="5505604"/>
                </a:cubicBezTo>
                <a:cubicBezTo>
                  <a:pt x="757534" y="5481748"/>
                  <a:pt x="760966" y="5429018"/>
                  <a:pt x="765852" y="5401364"/>
                </a:cubicBezTo>
                <a:cubicBezTo>
                  <a:pt x="770708" y="5371961"/>
                  <a:pt x="785377" y="5302170"/>
                  <a:pt x="752922" y="5281011"/>
                </a:cubicBezTo>
                <a:cubicBezTo>
                  <a:pt x="745430" y="5275992"/>
                  <a:pt x="736537" y="5285402"/>
                  <a:pt x="731224" y="5275409"/>
                </a:cubicBezTo>
                <a:cubicBezTo>
                  <a:pt x="721229" y="5256133"/>
                  <a:pt x="721388" y="5228868"/>
                  <a:pt x="717948" y="5207835"/>
                </a:cubicBezTo>
                <a:cubicBezTo>
                  <a:pt x="706830" y="5140124"/>
                  <a:pt x="699641" y="5067409"/>
                  <a:pt x="673256" y="5003350"/>
                </a:cubicBezTo>
                <a:cubicBezTo>
                  <a:pt x="645033" y="4934072"/>
                  <a:pt x="626722" y="4860825"/>
                  <a:pt x="607294" y="4788315"/>
                </a:cubicBezTo>
                <a:cubicBezTo>
                  <a:pt x="575791" y="4670741"/>
                  <a:pt x="546856" y="4552920"/>
                  <a:pt x="513003" y="4436415"/>
                </a:cubicBezTo>
                <a:cubicBezTo>
                  <a:pt x="492894" y="4366283"/>
                  <a:pt x="460985" y="4297994"/>
                  <a:pt x="447541" y="4226514"/>
                </a:cubicBezTo>
                <a:cubicBezTo>
                  <a:pt x="409819" y="4026746"/>
                  <a:pt x="380201" y="3819536"/>
                  <a:pt x="318502" y="3625313"/>
                </a:cubicBezTo>
                <a:cubicBezTo>
                  <a:pt x="316086" y="3616300"/>
                  <a:pt x="310349" y="3593249"/>
                  <a:pt x="296121" y="3597501"/>
                </a:cubicBezTo>
                <a:cubicBezTo>
                  <a:pt x="276267" y="3603700"/>
                  <a:pt x="295645" y="3679296"/>
                  <a:pt x="297709" y="3691915"/>
                </a:cubicBezTo>
                <a:cubicBezTo>
                  <a:pt x="305774" y="3743322"/>
                  <a:pt x="316708" y="3793958"/>
                  <a:pt x="326823" y="3844815"/>
                </a:cubicBezTo>
                <a:cubicBezTo>
                  <a:pt x="330424" y="3863169"/>
                  <a:pt x="339798" y="3888319"/>
                  <a:pt x="336624" y="3907610"/>
                </a:cubicBezTo>
                <a:cubicBezTo>
                  <a:pt x="335403" y="3914524"/>
                  <a:pt x="324120" y="3892081"/>
                  <a:pt x="323381" y="3890963"/>
                </a:cubicBezTo>
                <a:cubicBezTo>
                  <a:pt x="309465" y="3858688"/>
                  <a:pt x="299126" y="3825015"/>
                  <a:pt x="287665" y="3792080"/>
                </a:cubicBezTo>
                <a:cubicBezTo>
                  <a:pt x="254876" y="3695927"/>
                  <a:pt x="238561" y="3600629"/>
                  <a:pt x="217243" y="3501404"/>
                </a:cubicBezTo>
                <a:cubicBezTo>
                  <a:pt x="172681" y="3292490"/>
                  <a:pt x="143496" y="3080335"/>
                  <a:pt x="107755" y="2869936"/>
                </a:cubicBezTo>
                <a:cubicBezTo>
                  <a:pt x="99060" y="2817820"/>
                  <a:pt x="101266" y="2765419"/>
                  <a:pt x="94019" y="2713794"/>
                </a:cubicBezTo>
                <a:cubicBezTo>
                  <a:pt x="91317" y="2693881"/>
                  <a:pt x="94849" y="2677567"/>
                  <a:pt x="96683" y="2658196"/>
                </a:cubicBezTo>
                <a:cubicBezTo>
                  <a:pt x="99058" y="2634287"/>
                  <a:pt x="96897" y="2609839"/>
                  <a:pt x="94439" y="2585912"/>
                </a:cubicBezTo>
                <a:cubicBezTo>
                  <a:pt x="85287" y="2494401"/>
                  <a:pt x="72637" y="2402950"/>
                  <a:pt x="63375" y="2311030"/>
                </a:cubicBezTo>
                <a:cubicBezTo>
                  <a:pt x="47223" y="2145878"/>
                  <a:pt x="12687" y="1982574"/>
                  <a:pt x="1261" y="1817033"/>
                </a:cubicBezTo>
                <a:cubicBezTo>
                  <a:pt x="-987" y="1787339"/>
                  <a:pt x="3486" y="1759795"/>
                  <a:pt x="3617" y="1730782"/>
                </a:cubicBezTo>
                <a:cubicBezTo>
                  <a:pt x="3801" y="1680677"/>
                  <a:pt x="-2896" y="1631101"/>
                  <a:pt x="1496" y="1580308"/>
                </a:cubicBezTo>
                <a:cubicBezTo>
                  <a:pt x="2249" y="1570009"/>
                  <a:pt x="13001" y="1469214"/>
                  <a:pt x="41160" y="1485817"/>
                </a:cubicBezTo>
                <a:cubicBezTo>
                  <a:pt x="51139" y="1491927"/>
                  <a:pt x="31215" y="1530635"/>
                  <a:pt x="36661" y="1560789"/>
                </a:cubicBezTo>
                <a:cubicBezTo>
                  <a:pt x="39164" y="1575046"/>
                  <a:pt x="61187" y="1624468"/>
                  <a:pt x="71716" y="1632623"/>
                </a:cubicBezTo>
                <a:cubicBezTo>
                  <a:pt x="80055" y="1639172"/>
                  <a:pt x="77119" y="1605271"/>
                  <a:pt x="82693" y="1606411"/>
                </a:cubicBezTo>
                <a:cubicBezTo>
                  <a:pt x="92503" y="1608612"/>
                  <a:pt x="97385" y="1531784"/>
                  <a:pt x="102321" y="1525630"/>
                </a:cubicBezTo>
                <a:cubicBezTo>
                  <a:pt x="110997" y="1515404"/>
                  <a:pt x="113680" y="1497560"/>
                  <a:pt x="113284" y="1486251"/>
                </a:cubicBezTo>
                <a:cubicBezTo>
                  <a:pt x="110025" y="1433119"/>
                  <a:pt x="126355" y="1382638"/>
                  <a:pt x="133915" y="1330559"/>
                </a:cubicBezTo>
                <a:cubicBezTo>
                  <a:pt x="140364" y="1285801"/>
                  <a:pt x="161349" y="1242858"/>
                  <a:pt x="170174" y="1198781"/>
                </a:cubicBezTo>
                <a:cubicBezTo>
                  <a:pt x="179382" y="1152846"/>
                  <a:pt x="194336" y="1093954"/>
                  <a:pt x="192422" y="1047486"/>
                </a:cubicBezTo>
                <a:cubicBezTo>
                  <a:pt x="190869" y="1003995"/>
                  <a:pt x="161419" y="959637"/>
                  <a:pt x="169536" y="916189"/>
                </a:cubicBezTo>
                <a:cubicBezTo>
                  <a:pt x="175370" y="883891"/>
                  <a:pt x="197761" y="851107"/>
                  <a:pt x="226657" y="844243"/>
                </a:cubicBezTo>
                <a:cubicBezTo>
                  <a:pt x="258310" y="836201"/>
                  <a:pt x="270773" y="885989"/>
                  <a:pt x="275610" y="910599"/>
                </a:cubicBezTo>
                <a:cubicBezTo>
                  <a:pt x="277536" y="921060"/>
                  <a:pt x="272017" y="966006"/>
                  <a:pt x="280358" y="997141"/>
                </a:cubicBezTo>
                <a:cubicBezTo>
                  <a:pt x="288921" y="1029095"/>
                  <a:pt x="311235" y="1046826"/>
                  <a:pt x="322775" y="1011241"/>
                </a:cubicBezTo>
                <a:cubicBezTo>
                  <a:pt x="329715" y="989623"/>
                  <a:pt x="334253" y="922987"/>
                  <a:pt x="318523" y="905247"/>
                </a:cubicBezTo>
                <a:cubicBezTo>
                  <a:pt x="306569" y="891765"/>
                  <a:pt x="293274" y="878203"/>
                  <a:pt x="283149" y="863353"/>
                </a:cubicBezTo>
                <a:cubicBezTo>
                  <a:pt x="270697" y="844737"/>
                  <a:pt x="275515" y="831591"/>
                  <a:pt x="272186" y="810968"/>
                </a:cubicBezTo>
                <a:cubicBezTo>
                  <a:pt x="264918" y="764179"/>
                  <a:pt x="288264" y="708747"/>
                  <a:pt x="320715" y="705321"/>
                </a:cubicBezTo>
                <a:cubicBezTo>
                  <a:pt x="372179" y="700751"/>
                  <a:pt x="375998" y="695337"/>
                  <a:pt x="406649" y="762207"/>
                </a:cubicBezTo>
                <a:cubicBezTo>
                  <a:pt x="418399" y="788037"/>
                  <a:pt x="393185" y="811917"/>
                  <a:pt x="388301" y="864157"/>
                </a:cubicBezTo>
                <a:cubicBezTo>
                  <a:pt x="387440" y="874048"/>
                  <a:pt x="405736" y="958717"/>
                  <a:pt x="432299" y="941500"/>
                </a:cubicBezTo>
                <a:cubicBezTo>
                  <a:pt x="460387" y="923435"/>
                  <a:pt x="458686" y="871202"/>
                  <a:pt x="459635" y="841971"/>
                </a:cubicBezTo>
                <a:cubicBezTo>
                  <a:pt x="461510" y="788339"/>
                  <a:pt x="432083" y="739146"/>
                  <a:pt x="430161" y="686092"/>
                </a:cubicBezTo>
                <a:cubicBezTo>
                  <a:pt x="428388" y="641782"/>
                  <a:pt x="426014" y="598512"/>
                  <a:pt x="420743" y="554260"/>
                </a:cubicBezTo>
                <a:cubicBezTo>
                  <a:pt x="415362" y="509600"/>
                  <a:pt x="411465" y="449173"/>
                  <a:pt x="429661" y="405659"/>
                </a:cubicBezTo>
                <a:cubicBezTo>
                  <a:pt x="443609" y="372504"/>
                  <a:pt x="445932" y="327096"/>
                  <a:pt x="444935" y="292238"/>
                </a:cubicBezTo>
                <a:cubicBezTo>
                  <a:pt x="441485" y="197442"/>
                  <a:pt x="397507" y="108680"/>
                  <a:pt x="396849" y="14455"/>
                </a:cubicBezTo>
                <a:cubicBezTo>
                  <a:pt x="396849" y="14455"/>
                  <a:pt x="395940" y="9731"/>
                  <a:pt x="395674" y="2977"/>
                </a:cubicBezTo>
                <a:close/>
              </a:path>
            </a:pathLst>
          </a:cu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
          </a:p>
        </p:txBody>
      </p:sp>
      <p:pic>
        <p:nvPicPr>
          <p:cNvPr id="13" name="图片 12"/>
          <p:cNvPicPr>
            <a:picLocks noChangeAspect="1"/>
          </p:cNvPicPr>
          <p:nvPr>
            <p:custDataLst>
              <p:tags r:id="rId7"/>
            </p:custDataLst>
          </p:nvPr>
        </p:nvPicPr>
        <p:blipFill rotWithShape="1">
          <a:blip r:embed="rId8"/>
          <a:srcRect/>
          <a:stretch>
            <a:fillRect/>
          </a:stretch>
        </p:blipFill>
        <p:spPr>
          <a:xfrm rot="799325">
            <a:off x="4801107" y="1616973"/>
            <a:ext cx="3752444" cy="3810834"/>
          </a:xfrm>
          <a:prstGeom prst="rect">
            <a:avLst/>
          </a:prstGeom>
          <a:effectLst>
            <a:outerShdw blurRad="127000" dist="127000" dir="5400000" algn="t" rotWithShape="0">
              <a:schemeClr val="bg2">
                <a:lumMod val="75000"/>
                <a:alpha val="40000"/>
              </a:schemeClr>
            </a:outerShdw>
          </a:effectLst>
        </p:spPr>
      </p:pic>
      <p:sp>
        <p:nvSpPr>
          <p:cNvPr id="2" name="标题 1"/>
          <p:cNvSpPr>
            <a:spLocks noGrp="1"/>
          </p:cNvSpPr>
          <p:nvPr>
            <p:ph type="ctrTitle"/>
            <p:custDataLst>
              <p:tags r:id="rId9"/>
            </p:custDataLst>
          </p:nvPr>
        </p:nvSpPr>
        <p:spPr>
          <a:xfrm>
            <a:off x="791766" y="1656000"/>
            <a:ext cx="3780234" cy="1800000"/>
          </a:xfrm>
        </p:spPr>
        <p:txBody>
          <a:bodyPr wrap="square" anchor="b">
            <a:normAutofit/>
          </a:bodyPr>
          <a:lstStyle>
            <a:lvl1pPr algn="l">
              <a:lnSpc>
                <a:spcPct val="100000"/>
              </a:lnSpc>
              <a:defRPr sz="4500" b="0">
                <a:solidFill>
                  <a:srgbClr val="111111"/>
                </a:solidFill>
              </a:defRPr>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10"/>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a:xfrm>
            <a:off x="6457950" y="6356350"/>
            <a:ext cx="2057400" cy="365125"/>
          </a:xfrm>
        </p:spPr>
        <p:txBody>
          <a:bodyPr wrap="square">
            <a:normAutofit/>
          </a:bodyPr>
          <a:lstStyle/>
          <a:p>
            <a:fld id="{BE5F26B5-172A-4DC2-B0B7-181CFC56B87C}" type="slidenum">
              <a:rPr lang="zh-CN" altLang="en-US" smtClean="0"/>
            </a:fld>
            <a:endParaRPr lang="zh-CN" altLang="en-US"/>
          </a:p>
        </p:txBody>
      </p:sp>
      <p:sp>
        <p:nvSpPr>
          <p:cNvPr id="10" name="署名占位符 10"/>
          <p:cNvSpPr>
            <a:spLocks noGrp="1"/>
          </p:cNvSpPr>
          <p:nvPr>
            <p:ph type="body" sz="quarter" idx="17" hasCustomPrompt="1"/>
            <p:custDataLst>
              <p:tags r:id="rId13"/>
            </p:custDataLst>
          </p:nvPr>
        </p:nvSpPr>
        <p:spPr>
          <a:xfrm>
            <a:off x="793640" y="4921281"/>
            <a:ext cx="2160000" cy="504000"/>
          </a:xfrm>
          <a:prstGeom prst="plaque">
            <a:avLst/>
          </a:prstGeom>
          <a:solidFill>
            <a:schemeClr val="accent1">
              <a:lumMod val="20000"/>
              <a:lumOff val="80000"/>
            </a:schemeClr>
          </a:solidFill>
        </p:spPr>
        <p:txBody>
          <a:bodyPr wrap="square" anchor="ctr">
            <a:normAutofit/>
          </a:bodyPr>
          <a:lstStyle>
            <a:lvl1pPr marL="0" indent="0" algn="ctr">
              <a:lnSpc>
                <a:spcPct val="100000"/>
              </a:lnSpc>
              <a:buNone/>
              <a:defRPr sz="1200">
                <a:solidFill>
                  <a:srgbClr val="333333">
                    <a:alpha val="70000"/>
                  </a:srgbClr>
                </a:solidFill>
              </a:defRPr>
            </a:lvl1pPr>
          </a:lstStyle>
          <a:p>
            <a:pPr lvl="0"/>
            <a:r>
              <a:rPr lang="zh-CN" altLang="en-US" dirty="0"/>
              <a:t>署名</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14" name="日期占位符 3"/>
          <p:cNvSpPr>
            <a:spLocks noGrp="1"/>
          </p:cNvSpPr>
          <p:nvPr>
            <p:ph type="dt" sz="half" idx="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0890DBE6-F3E8-4B20-A216-747FE00D88C0}"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6" name="灯片编号占位符 4"/>
          <p:cNvSpPr>
            <a:spLocks noGrp="1"/>
          </p:cNvSpPr>
          <p:nvPr>
            <p:ph type="sldNum" sz="quarter" idx="4"/>
          </p:nvPr>
        </p:nvSpPr>
        <p:spPr>
          <a:xfrm>
            <a:off x="8129588" y="5734050"/>
            <a:ext cx="609600" cy="520700"/>
          </a:xfrm>
          <a:prstGeom prst="rect">
            <a:avLst/>
          </a:prstGeom>
        </p:spPr>
        <p:txBody>
          <a:bodyPr vert="horz" rtlCol="0" anchor="ctr"/>
          <a:lstStyle>
            <a:lvl1pPr>
              <a:defRPr>
                <a:latin typeface="+mn-lt"/>
                <a:ea typeface="+mn-ea"/>
              </a:defRPr>
            </a:lvl1pPr>
          </a:lstStyle>
          <a:p>
            <a:pPr algn="ctr" fontAlgn="base"/>
            <a:fld id="{9A0DB2DC-4C9A-4742-B13C-FB6460FD3503}" type="slidenum">
              <a:rPr lang="zh-CN" altLang="en-US" strike="noStrike" noProof="1" dirty="0">
                <a:cs typeface="+mn-cs"/>
              </a:rPr>
            </a:fld>
            <a:endParaRPr lang="zh-CN" altLang="en-US" strike="noStrike" noProof="1">
              <a:latin typeface="Century Schoolbook" panose="02040604050505020304" pitchFamily="18" charset="0"/>
            </a:endParaRPr>
          </a:p>
        </p:txBody>
      </p:sp>
      <p:sp>
        <p:nvSpPr>
          <p:cNvPr id="22" name="页脚占位符 5"/>
          <p:cNvSpPr>
            <a:spLocks noGrp="1"/>
          </p:cNvSpPr>
          <p:nvPr>
            <p:ph type="ftr" sz="quarter" idx="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3657600" cy="4873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267200" y="1600200"/>
            <a:ext cx="3657600" cy="4873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14" name="日期占位符 4"/>
          <p:cNvSpPr>
            <a:spLocks noGrp="1"/>
          </p:cNvSpPr>
          <p:nvPr>
            <p:ph type="dt" sz="half" idx="1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8BF12D2-F3BF-4841-B4DA-AEE9D34FB52F}"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6" name="灯片编号占位符 5"/>
          <p:cNvSpPr>
            <a:spLocks noGrp="1"/>
          </p:cNvSpPr>
          <p:nvPr>
            <p:ph type="sldNum" sz="quarter" idx="4"/>
          </p:nvPr>
        </p:nvSpPr>
        <p:spPr>
          <a:xfrm>
            <a:off x="8129588" y="5734050"/>
            <a:ext cx="609600" cy="520700"/>
          </a:xfrm>
          <a:prstGeom prst="rect">
            <a:avLst/>
          </a:prstGeom>
        </p:spPr>
        <p:txBody>
          <a:bodyPr vert="horz" rtlCol="0" anchor="ctr"/>
          <a:lstStyle>
            <a:lvl1pPr>
              <a:defRPr>
                <a:latin typeface="+mn-lt"/>
                <a:ea typeface="+mn-ea"/>
              </a:defRPr>
            </a:lvl1pPr>
          </a:lstStyle>
          <a:p>
            <a:pPr algn="ctr" fontAlgn="base"/>
            <a:fld id="{9A0DB2DC-4C9A-4742-B13C-FB6460FD3503}" type="slidenum">
              <a:rPr lang="zh-CN" altLang="en-US" strike="noStrike" noProof="1" dirty="0">
                <a:cs typeface="+mn-cs"/>
              </a:rPr>
            </a:fld>
            <a:endParaRPr lang="zh-CN" altLang="en-US" strike="noStrike" noProof="1">
              <a:latin typeface="Century Schoolbook" panose="02040604050505020304" pitchFamily="18" charset="0"/>
            </a:endParaRPr>
          </a:p>
        </p:txBody>
      </p:sp>
      <p:sp>
        <p:nvSpPr>
          <p:cNvPr id="22" name="页脚占位符 6"/>
          <p:cNvSpPr>
            <a:spLocks noGrp="1"/>
          </p:cNvSpPr>
          <p:nvPr>
            <p:ph type="ftr" sz="quarter" idx="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14" name="日期占位符 6"/>
          <p:cNvSpPr>
            <a:spLocks noGrp="1"/>
          </p:cNvSpPr>
          <p:nvPr>
            <p:ph type="dt" sz="half" idx="1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05605EC0-A274-4293-902E-A709B29B6C6D}"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6" name="灯片编号占位符 7"/>
          <p:cNvSpPr>
            <a:spLocks noGrp="1"/>
          </p:cNvSpPr>
          <p:nvPr>
            <p:ph type="sldNum" sz="quarter" idx="14"/>
          </p:nvPr>
        </p:nvSpPr>
        <p:spPr>
          <a:xfrm>
            <a:off x="8129588" y="5734050"/>
            <a:ext cx="609600" cy="520700"/>
          </a:xfrm>
          <a:prstGeom prst="rect">
            <a:avLst/>
          </a:prstGeom>
        </p:spPr>
        <p:txBody>
          <a:bodyPr vert="horz" rtlCol="0" anchor="ctr"/>
          <a:lstStyle>
            <a:lvl1pPr>
              <a:defRPr>
                <a:latin typeface="+mn-lt"/>
                <a:ea typeface="+mn-ea"/>
              </a:defRPr>
            </a:lvl1pPr>
          </a:lstStyle>
          <a:p>
            <a:pPr algn="ctr" fontAlgn="base"/>
            <a:fld id="{9A0DB2DC-4C9A-4742-B13C-FB6460FD3503}" type="slidenum">
              <a:rPr lang="zh-CN" altLang="en-US" strike="noStrike" noProof="1" dirty="0">
                <a:cs typeface="+mn-cs"/>
              </a:rPr>
            </a:fld>
            <a:endParaRPr lang="zh-CN" altLang="en-US" strike="noStrike" noProof="1">
              <a:latin typeface="Century Schoolbook" panose="02040604050505020304" pitchFamily="18" charset="0"/>
            </a:endParaRPr>
          </a:p>
        </p:txBody>
      </p:sp>
      <p:sp>
        <p:nvSpPr>
          <p:cNvPr id="22" name="页脚占位符 8"/>
          <p:cNvSpPr>
            <a:spLocks noGrp="1"/>
          </p:cNvSpPr>
          <p:nvPr>
            <p:ph type="ftr" sz="quarter" idx="1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14" name="日期占位符 2"/>
          <p:cNvSpPr>
            <a:spLocks noGrp="1"/>
          </p:cNvSpPr>
          <p:nvPr>
            <p:ph type="dt" sz="half" idx="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F7832679-DF2D-4B26-AD5C-D3C16B9F44AC}"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6" name="灯片编号占位符 3"/>
          <p:cNvSpPr>
            <a:spLocks noGrp="1"/>
          </p:cNvSpPr>
          <p:nvPr>
            <p:ph type="sldNum" sz="quarter" idx="4"/>
          </p:nvPr>
        </p:nvSpPr>
        <p:spPr>
          <a:xfrm>
            <a:off x="8129588" y="5734050"/>
            <a:ext cx="609600" cy="520700"/>
          </a:xfrm>
          <a:prstGeom prst="rect">
            <a:avLst/>
          </a:prstGeom>
        </p:spPr>
        <p:txBody>
          <a:bodyPr vert="horz" rtlCol="0" anchor="ctr"/>
          <a:lstStyle>
            <a:lvl1pPr>
              <a:defRPr>
                <a:latin typeface="+mn-lt"/>
                <a:ea typeface="+mn-ea"/>
              </a:defRPr>
            </a:lvl1pPr>
          </a:lstStyle>
          <a:p>
            <a:pPr algn="ctr" fontAlgn="base"/>
            <a:fld id="{9A0DB2DC-4C9A-4742-B13C-FB6460FD3503}" type="slidenum">
              <a:rPr lang="zh-CN" altLang="en-US" strike="noStrike" noProof="1" dirty="0">
                <a:cs typeface="+mn-cs"/>
              </a:rPr>
            </a:fld>
            <a:endParaRPr lang="zh-CN" altLang="en-US" strike="noStrike" noProof="1">
              <a:latin typeface="Century Schoolbook" panose="02040604050505020304" pitchFamily="18" charset="0"/>
            </a:endParaRPr>
          </a:p>
        </p:txBody>
      </p:sp>
      <p:sp>
        <p:nvSpPr>
          <p:cNvPr id="22" name="页脚占位符 4"/>
          <p:cNvSpPr>
            <a:spLocks noGrp="1"/>
          </p:cNvSpPr>
          <p:nvPr>
            <p:ph type="ftr" sz="quarter" idx="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bg>
      <p:bgPr>
        <a:blipFill rotWithShape="0">
          <a:blip r:embed="rId2"/>
        </a:blipFill>
        <a:effectLst/>
      </p:bgPr>
    </p:bg>
    <p:spTree>
      <p:nvGrpSpPr>
        <p:cNvPr id="1" name=""/>
        <p:cNvGrpSpPr/>
        <p:nvPr/>
      </p:nvGrpSpPr>
      <p:grpSpPr>
        <a:xfrm>
          <a:off x="0" y="0"/>
          <a:ext cx="0" cy="0"/>
          <a:chOff x="0" y="0"/>
          <a:chExt cx="0" cy="0"/>
        </a:xfrm>
      </p:grpSpPr>
      <p:sp>
        <p:nvSpPr>
          <p:cNvPr id="14" name="日期占位符 1"/>
          <p:cNvSpPr>
            <a:spLocks noGrp="1"/>
          </p:cNvSpPr>
          <p:nvPr>
            <p:ph type="dt" sz="half" idx="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AEC2BE56-2219-4AC8-9086-87243B35A663}"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6" name="灯片编号占位符 2"/>
          <p:cNvSpPr>
            <a:spLocks noGrp="1"/>
          </p:cNvSpPr>
          <p:nvPr>
            <p:ph type="sldNum" sz="quarter" idx="4"/>
          </p:nvPr>
        </p:nvSpPr>
        <p:spPr>
          <a:xfrm>
            <a:off x="8129588" y="5734050"/>
            <a:ext cx="609600" cy="520700"/>
          </a:xfrm>
          <a:prstGeom prst="rect">
            <a:avLst/>
          </a:prstGeom>
        </p:spPr>
        <p:txBody>
          <a:bodyPr vert="horz" rtlCol="0" anchor="ctr"/>
          <a:lstStyle>
            <a:lvl1pPr>
              <a:defRPr>
                <a:latin typeface="+mn-lt"/>
                <a:ea typeface="+mn-ea"/>
              </a:defRPr>
            </a:lvl1pPr>
          </a:lstStyle>
          <a:p>
            <a:pPr algn="ctr" fontAlgn="base"/>
            <a:fld id="{9A0DB2DC-4C9A-4742-B13C-FB6460FD3503}" type="slidenum">
              <a:rPr lang="zh-CN" altLang="en-US" strike="noStrike" noProof="1" dirty="0">
                <a:cs typeface="+mn-cs"/>
              </a:rPr>
            </a:fld>
            <a:endParaRPr lang="zh-CN" altLang="en-US" strike="noStrike" noProof="1">
              <a:latin typeface="Century Schoolbook" panose="02040604050505020304" pitchFamily="18" charset="0"/>
            </a:endParaRPr>
          </a:p>
        </p:txBody>
      </p:sp>
      <p:sp>
        <p:nvSpPr>
          <p:cNvPr id="22" name="页脚占位符 3"/>
          <p:cNvSpPr>
            <a:spLocks noGrp="1"/>
          </p:cNvSpPr>
          <p:nvPr>
            <p:ph type="ftr" sz="quarter" idx="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14" name="日期占位符 4"/>
          <p:cNvSpPr>
            <a:spLocks noGrp="1"/>
          </p:cNvSpPr>
          <p:nvPr>
            <p:ph type="dt" sz="half" idx="1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27E0ABE0-E4EC-4656-A628-6BBE7A4E96F9}"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6" name="灯片编号占位符 5"/>
          <p:cNvSpPr>
            <a:spLocks noGrp="1"/>
          </p:cNvSpPr>
          <p:nvPr>
            <p:ph type="sldNum" sz="quarter" idx="4"/>
          </p:nvPr>
        </p:nvSpPr>
        <p:spPr>
          <a:xfrm>
            <a:off x="8129588" y="5734050"/>
            <a:ext cx="609600" cy="520700"/>
          </a:xfrm>
          <a:prstGeom prst="rect">
            <a:avLst/>
          </a:prstGeom>
        </p:spPr>
        <p:txBody>
          <a:bodyPr vert="horz" rtlCol="0" anchor="ctr"/>
          <a:lstStyle>
            <a:lvl1pPr>
              <a:defRPr>
                <a:latin typeface="+mn-lt"/>
                <a:ea typeface="+mn-ea"/>
              </a:defRPr>
            </a:lvl1pPr>
          </a:lstStyle>
          <a:p>
            <a:pPr algn="ctr" fontAlgn="base"/>
            <a:fld id="{9A0DB2DC-4C9A-4742-B13C-FB6460FD3503}" type="slidenum">
              <a:rPr lang="zh-CN" altLang="en-US" strike="noStrike" noProof="1" dirty="0">
                <a:cs typeface="+mn-cs"/>
              </a:rPr>
            </a:fld>
            <a:endParaRPr lang="zh-CN" altLang="en-US" strike="noStrike" noProof="1">
              <a:latin typeface="Century Schoolbook" panose="02040604050505020304" pitchFamily="18" charset="0"/>
            </a:endParaRPr>
          </a:p>
        </p:txBody>
      </p:sp>
      <p:sp>
        <p:nvSpPr>
          <p:cNvPr id="22" name="页脚占位符 6"/>
          <p:cNvSpPr>
            <a:spLocks noGrp="1"/>
          </p:cNvSpPr>
          <p:nvPr>
            <p:ph type="ftr" sz="quarter" idx="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ts val="600"/>
              </a:spcBef>
              <a:spcAft>
                <a:spcPct val="0"/>
              </a:spcAft>
              <a:buClr>
                <a:schemeClr val="accent1"/>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14" name="日期占位符 4"/>
          <p:cNvSpPr>
            <a:spLocks noGrp="1"/>
          </p:cNvSpPr>
          <p:nvPr>
            <p:ph type="dt" sz="half" idx="1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D017D070-827C-4D41-973B-315F30F47506}"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6" name="灯片编号占位符 5"/>
          <p:cNvSpPr>
            <a:spLocks noGrp="1"/>
          </p:cNvSpPr>
          <p:nvPr>
            <p:ph type="sldNum" sz="quarter" idx="4"/>
          </p:nvPr>
        </p:nvSpPr>
        <p:spPr>
          <a:xfrm>
            <a:off x="8129588" y="5734050"/>
            <a:ext cx="609600" cy="520700"/>
          </a:xfrm>
          <a:prstGeom prst="rect">
            <a:avLst/>
          </a:prstGeom>
        </p:spPr>
        <p:txBody>
          <a:bodyPr vert="horz" rtlCol="0" anchor="ctr"/>
          <a:lstStyle>
            <a:lvl1pPr>
              <a:defRPr>
                <a:latin typeface="+mn-lt"/>
                <a:ea typeface="+mn-ea"/>
              </a:defRPr>
            </a:lvl1pPr>
          </a:lstStyle>
          <a:p>
            <a:pPr algn="ctr" fontAlgn="base"/>
            <a:fld id="{9A0DB2DC-4C9A-4742-B13C-FB6460FD3503}" type="slidenum">
              <a:rPr lang="zh-CN" altLang="en-US" strike="noStrike" noProof="1" dirty="0">
                <a:cs typeface="+mn-cs"/>
              </a:rPr>
            </a:fld>
            <a:endParaRPr lang="zh-CN" altLang="en-US" strike="noStrike" noProof="1">
              <a:latin typeface="Century Schoolbook" panose="02040604050505020304" pitchFamily="18" charset="0"/>
            </a:endParaRPr>
          </a:p>
        </p:txBody>
      </p:sp>
      <p:sp>
        <p:nvSpPr>
          <p:cNvPr id="22" name="页脚占位符 6"/>
          <p:cNvSpPr>
            <a:spLocks noGrp="1"/>
          </p:cNvSpPr>
          <p:nvPr>
            <p:ph type="ftr" sz="quarter" idx="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1.jpeg"/><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5" Type="http://schemas.openxmlformats.org/officeDocument/2006/relationships/theme" Target="../theme/theme3.xml"/><Relationship Id="rId24" Type="http://schemas.openxmlformats.org/officeDocument/2006/relationships/tags" Target="../tags/tag93.xml"/><Relationship Id="rId23" Type="http://schemas.openxmlformats.org/officeDocument/2006/relationships/tags" Target="../tags/tag92.xml"/><Relationship Id="rId22" Type="http://schemas.openxmlformats.org/officeDocument/2006/relationships/tags" Target="../tags/tag91.xml"/><Relationship Id="rId21" Type="http://schemas.openxmlformats.org/officeDocument/2006/relationships/tags" Target="../tags/tag90.xml"/><Relationship Id="rId20" Type="http://schemas.openxmlformats.org/officeDocument/2006/relationships/tags" Target="../tags/tag89.xml"/><Relationship Id="rId2" Type="http://schemas.openxmlformats.org/officeDocument/2006/relationships/slideLayout" Target="../slideLayouts/slideLayout14.xml"/><Relationship Id="rId19" Type="http://schemas.openxmlformats.org/officeDocument/2006/relationships/tags" Target="../tags/tag88.xml"/><Relationship Id="rId18" Type="http://schemas.microsoft.com/office/2007/relationships/hdphoto" Target="../media/image11.wdp"/><Relationship Id="rId17" Type="http://schemas.openxmlformats.org/officeDocument/2006/relationships/image" Target="../media/image10.png"/><Relationship Id="rId16" Type="http://schemas.openxmlformats.org/officeDocument/2006/relationships/tags" Target="../tags/tag87.xml"/><Relationship Id="rId15" Type="http://schemas.openxmlformats.org/officeDocument/2006/relationships/tags" Target="../tags/tag86.xml"/><Relationship Id="rId14" Type="http://schemas.openxmlformats.org/officeDocument/2006/relationships/tags" Target="../tags/tag85.xml"/><Relationship Id="rId13" Type="http://schemas.openxmlformats.org/officeDocument/2006/relationships/tags" Target="../tags/tag84.xml"/><Relationship Id="rId12" Type="http://schemas.openxmlformats.org/officeDocument/2006/relationships/tags" Target="../tags/tag83.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blipFill>
        <a:effectLst/>
      </p:bgPr>
    </p:bg>
    <p:spTree>
      <p:nvGrpSpPr>
        <p:cNvPr id="1" name=""/>
        <p:cNvGrpSpPr/>
        <p:nvPr/>
      </p:nvGrpSpPr>
      <p:grpSpPr>
        <a:xfrm>
          <a:off x="0" y="0"/>
          <a:ext cx="0" cy="0"/>
          <a:chOff x="0" y="0"/>
          <a:chExt cx="0" cy="0"/>
        </a:xfrm>
      </p:grpSpPr>
      <p:sp>
        <p:nvSpPr>
          <p:cNvPr id="13" name="直接连接符 12"/>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直接连接符 14"/>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直接连接符 16"/>
          <p:cNvSpPr>
            <a:spLocks noChangeShapeType="1"/>
          </p:cNvSpPr>
          <p:nvPr/>
        </p:nvSpPr>
        <p:spPr bwMode="auto">
          <a:xfrm>
            <a:off x="6192838" y="0"/>
            <a:ext cx="0" cy="6858000"/>
          </a:xfrm>
          <a:prstGeom prst="line">
            <a:avLst/>
          </a:prstGeom>
          <a:noFill/>
          <a:ln w="12700" cap="flat" cmpd="sng" algn="ctr">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8" name="直接连接符 17"/>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9" name="矩形 18"/>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直接连接符 19"/>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 name="椭圆 20"/>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033" name="标题占位符 21"/>
          <p:cNvSpPr>
            <a:spLocks noGrp="1"/>
          </p:cNvSpPr>
          <p:nvPr>
            <p:ph type="title"/>
          </p:nvPr>
        </p:nvSpPr>
        <p:spPr>
          <a:xfrm>
            <a:off x="457200" y="274638"/>
            <a:ext cx="7467600" cy="1143000"/>
          </a:xfrm>
          <a:prstGeom prst="rect">
            <a:avLst/>
          </a:prstGeom>
          <a:noFill/>
          <a:ln w="9525">
            <a:noFill/>
          </a:ln>
        </p:spPr>
        <p:txBody>
          <a:bodyPr anchor="b" anchorCtr="0"/>
          <a:lstStyle/>
          <a:p>
            <a:pPr lvl="0"/>
            <a:r>
              <a:rPr lang="zh-CN" altLang="en-US" dirty="0"/>
              <a:t>单击此处编辑母版标题样式</a:t>
            </a:r>
            <a:endParaRPr lang="en-US" altLang="zh-CN" dirty="0"/>
          </a:p>
        </p:txBody>
      </p:sp>
      <p:sp>
        <p:nvSpPr>
          <p:cNvPr id="1034" name="文本占位符 12"/>
          <p:cNvSpPr>
            <a:spLocks noGrp="1"/>
          </p:cNvSpPr>
          <p:nvPr>
            <p:ph type="body"/>
          </p:nvPr>
        </p:nvSpPr>
        <p:spPr>
          <a:xfrm>
            <a:off x="457200" y="1600200"/>
            <a:ext cx="7467600" cy="48736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24" name="日期占位符 20"/>
          <p:cNvSpPr>
            <a:spLocks noGrp="1"/>
          </p:cNvSpPr>
          <p:nvPr>
            <p:ph type="dt" sz="half" idx="2"/>
          </p:nvPr>
        </p:nvSpPr>
        <p:spPr>
          <a:xfrm rot="5400000">
            <a:off x="7589044" y="1081881"/>
            <a:ext cx="2011363" cy="384175"/>
          </a:xfrm>
          <a:prstGeom prst="rect">
            <a:avLst/>
          </a:prstGeom>
        </p:spPr>
        <p:txBody>
          <a:bodyPr vert="horz" rtlCol="0" anchor="ctr" anchorCtr="0"/>
          <a:lstStyle>
            <a:lvl1pPr algn="r" fontAlgn="auto">
              <a:spcBef>
                <a:spcPts val="0"/>
              </a:spcBef>
              <a:spcAft>
                <a:spcPts val="0"/>
              </a:spcAft>
              <a:defRPr sz="1200">
                <a:solidFill>
                  <a:schemeClr val="tx2"/>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84C5397-D81D-4335-92AB-A837DC12B2E5}"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25" name="灯片编号占位符 21"/>
          <p:cNvSpPr>
            <a:spLocks noGrp="1"/>
          </p:cNvSpPr>
          <p:nvPr>
            <p:ph type="sldNum" sz="quarter" idx="4"/>
          </p:nvPr>
        </p:nvSpPr>
        <p:spPr>
          <a:xfrm>
            <a:off x="8129588" y="5734050"/>
            <a:ext cx="609600" cy="520700"/>
          </a:xfrm>
          <a:prstGeom prst="rect">
            <a:avLst/>
          </a:prstGeom>
        </p:spPr>
        <p:txBody>
          <a:bodyPr vert="horz" rtlCol="0" anchor="ctr"/>
          <a:lstStyle>
            <a:lvl1pPr algn="ctr">
              <a:defRPr sz="1400" b="1">
                <a:solidFill>
                  <a:srgbClr val="FFFFFF"/>
                </a:solidFill>
                <a:latin typeface="+mn-lt"/>
                <a:ea typeface="+mn-ea"/>
              </a:defRPr>
            </a:lvl1pPr>
          </a:lstStyle>
          <a:p>
            <a:pPr lvl="0" eaLnBrk="1" fontAlgn="base" hangingPunct="1"/>
            <a:fld id="{9A0DB2DC-4C9A-4742-B13C-FB6460FD3503}" type="slidenum">
              <a:rPr lang="zh-CN" altLang="en-US" strike="noStrike" noProof="1" dirty="0">
                <a:cs typeface="+mn-cs"/>
              </a:rPr>
            </a:fld>
            <a:endParaRPr lang="zh-CN" altLang="en-US" strike="noStrike" noProof="1">
              <a:latin typeface="Arial" panose="020B0604020202020204" pitchFamily="34" charset="0"/>
            </a:endParaRPr>
          </a:p>
        </p:txBody>
      </p:sp>
      <p:sp>
        <p:nvSpPr>
          <p:cNvPr id="26" name="页脚占位符 22"/>
          <p:cNvSpPr>
            <a:spLocks noGrp="1"/>
          </p:cNvSpPr>
          <p:nvPr>
            <p:ph type="ftr" sz="quarter" idx="3"/>
          </p:nvPr>
        </p:nvSpPr>
        <p:spPr>
          <a:xfrm rot="5400000">
            <a:off x="6989763" y="3736975"/>
            <a:ext cx="3200400" cy="365125"/>
          </a:xfrm>
          <a:prstGeom prst="rect">
            <a:avLst/>
          </a:prstGeom>
        </p:spPr>
        <p:txBody>
          <a:bodyPr vert="horz" rtlCol="0" anchor="ctr" anchorCtr="0"/>
          <a:lstStyle>
            <a:lvl1pPr fontAlgn="auto">
              <a:spcBef>
                <a:spcPts val="0"/>
              </a:spcBef>
              <a:spcAft>
                <a:spcPts val="0"/>
              </a:spcAft>
              <a:defRPr sz="1200">
                <a:solidFill>
                  <a:schemeClr val="tx2"/>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2pPr>
      <a:lvl3pPr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3pPr>
      <a:lvl4pPr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4pPr>
      <a:lvl5pPr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5pPr>
      <a:lvl6pPr marL="457200"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6pPr>
      <a:lvl7pPr marL="914400"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7pPr>
      <a:lvl8pPr marL="1371600"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8pPr>
      <a:lvl9pPr marL="1828800"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2"/>
        </a:blipFill>
        <a:effectLst/>
      </p:bgPr>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457200" y="274638"/>
            <a:ext cx="7467600" cy="1143000"/>
          </a:xfrm>
          <a:prstGeom prst="rect">
            <a:avLst/>
          </a:prstGeom>
        </p:spPr>
        <p:txBody>
          <a:bodyPr vert="horz" anchor="b"/>
          <a:lstStyle/>
          <a:p>
            <a:pPr lvl="0" fontAlgn="base"/>
            <a:r>
              <a:rPr lang="zh-CN" altLang="en-US" strike="noStrike" noProof="1"/>
              <a:t>单击此处编辑母版标题样式</a:t>
            </a:r>
            <a:endParaRPr lang="en-US" altLang="zh-CN" strike="noStrike" noProof="1"/>
          </a:p>
        </p:txBody>
      </p:sp>
      <p:sp>
        <p:nvSpPr>
          <p:cNvPr id="2051" name="文本占位符 12"/>
          <p:cNvSpPr>
            <a:spLocks noGrp="1"/>
          </p:cNvSpPr>
          <p:nvPr>
            <p:ph type="body"/>
          </p:nvPr>
        </p:nvSpPr>
        <p:spPr>
          <a:xfrm>
            <a:off x="457200" y="1600200"/>
            <a:ext cx="7467600" cy="48736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24" name="日期占位符 16"/>
          <p:cNvSpPr>
            <a:spLocks noGrp="1"/>
          </p:cNvSpPr>
          <p:nvPr>
            <p:ph type="dt" sz="half" idx="2"/>
          </p:nvPr>
        </p:nvSpPr>
        <p:spPr>
          <a:xfrm rot="5400000">
            <a:off x="7589044" y="1081881"/>
            <a:ext cx="2011363" cy="384175"/>
          </a:xfrm>
          <a:prstGeom prst="rect">
            <a:avLst/>
          </a:prstGeom>
        </p:spPr>
        <p:txBody>
          <a:bodyPr vert="horz" rtlCol="0" anchor="ctr" anchorCtr="0"/>
          <a:lstStyle>
            <a:lvl1pPr algn="r" fontAlgn="auto">
              <a:spcBef>
                <a:spcPts val="0"/>
              </a:spcBef>
              <a:spcAft>
                <a:spcPts val="0"/>
              </a:spcAft>
              <a:defRPr sz="1200">
                <a:solidFill>
                  <a:schemeClr val="tx2"/>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5E9B76E7-A0A2-446A-AEB5-1A320522FE0E}"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25" name="灯片编号占位符 17"/>
          <p:cNvSpPr>
            <a:spLocks noGrp="1"/>
          </p:cNvSpPr>
          <p:nvPr>
            <p:ph type="sldNum" sz="quarter" idx="4"/>
          </p:nvPr>
        </p:nvSpPr>
        <p:spPr>
          <a:xfrm>
            <a:off x="8129588" y="5734050"/>
            <a:ext cx="609600" cy="520700"/>
          </a:xfrm>
          <a:prstGeom prst="rect">
            <a:avLst/>
          </a:prstGeom>
        </p:spPr>
        <p:txBody>
          <a:bodyPr vert="horz" rtlCol="0" anchor="ctr"/>
          <a:lstStyle>
            <a:lvl1pPr algn="ctr">
              <a:defRPr sz="1400" b="1">
                <a:solidFill>
                  <a:srgbClr val="FFFFFF"/>
                </a:solidFill>
                <a:latin typeface="+mn-lt"/>
                <a:ea typeface="+mn-ea"/>
              </a:defRPr>
            </a:lvl1pPr>
          </a:lstStyle>
          <a:p>
            <a:pPr lvl="0" eaLnBrk="1" fontAlgn="base" hangingPunct="1"/>
            <a:fld id="{9A0DB2DC-4C9A-4742-B13C-FB6460FD3503}" type="slidenum">
              <a:rPr lang="zh-CN" altLang="en-US" strike="noStrike" noProof="1" dirty="0">
                <a:cs typeface="+mn-cs"/>
              </a:rPr>
            </a:fld>
            <a:endParaRPr lang="zh-CN" altLang="en-US" strike="noStrike" noProof="1">
              <a:latin typeface="Arial" panose="020B0604020202020204" pitchFamily="34" charset="0"/>
            </a:endParaRPr>
          </a:p>
        </p:txBody>
      </p:sp>
      <p:sp>
        <p:nvSpPr>
          <p:cNvPr id="26" name="页脚占位符 20"/>
          <p:cNvSpPr>
            <a:spLocks noGrp="1"/>
          </p:cNvSpPr>
          <p:nvPr>
            <p:ph type="ftr" sz="quarter" idx="3"/>
          </p:nvPr>
        </p:nvSpPr>
        <p:spPr>
          <a:xfrm rot="5400000">
            <a:off x="6989763" y="3736975"/>
            <a:ext cx="3200400" cy="365125"/>
          </a:xfrm>
          <a:prstGeom prst="rect">
            <a:avLst/>
          </a:prstGeom>
        </p:spPr>
        <p:txBody>
          <a:bodyPr vert="horz" rtlCol="0" anchor="ctr" anchorCtr="0"/>
          <a:lstStyle>
            <a:lvl1pPr fontAlgn="auto">
              <a:spcBef>
                <a:spcPts val="0"/>
              </a:spcBef>
              <a:spcAft>
                <a:spcPts val="0"/>
              </a:spcAft>
              <a:defRPr sz="1200">
                <a:solidFill>
                  <a:schemeClr val="tx2"/>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Lst>
  <p:hf sldNum="0" hdr="0" ftr="0" dt="0"/>
  <p:txStyles>
    <p:title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panose="020B0604020202020204" pitchFamily="34" charset="0"/>
          <a:ea typeface="华文楷体" panose="02010600040101010101" pitchFamily="2" charset="-122"/>
        </a:defRPr>
      </a:lvl2pPr>
      <a:lvl3pPr algn="l" rtl="0" eaLnBrk="0" fontAlgn="base" hangingPunct="0">
        <a:spcBef>
          <a:spcPct val="0"/>
        </a:spcBef>
        <a:spcAft>
          <a:spcPct val="0"/>
        </a:spcAft>
        <a:defRPr sz="3000">
          <a:solidFill>
            <a:schemeClr val="tx2"/>
          </a:solidFill>
          <a:latin typeface="Arial" panose="020B0604020202020204" pitchFamily="34" charset="0"/>
          <a:ea typeface="华文楷体" panose="02010600040101010101" pitchFamily="2" charset="-122"/>
        </a:defRPr>
      </a:lvl3pPr>
      <a:lvl4pPr algn="l" rtl="0" eaLnBrk="0" fontAlgn="base" hangingPunct="0">
        <a:spcBef>
          <a:spcPct val="0"/>
        </a:spcBef>
        <a:spcAft>
          <a:spcPct val="0"/>
        </a:spcAft>
        <a:defRPr sz="3000">
          <a:solidFill>
            <a:schemeClr val="tx2"/>
          </a:solidFill>
          <a:latin typeface="Arial" panose="020B0604020202020204" pitchFamily="34" charset="0"/>
          <a:ea typeface="华文楷体" panose="02010600040101010101" pitchFamily="2" charset="-122"/>
        </a:defRPr>
      </a:lvl4pPr>
      <a:lvl5pPr algn="l" rtl="0" eaLnBrk="0" fontAlgn="base" hangingPunct="0">
        <a:spcBef>
          <a:spcPct val="0"/>
        </a:spcBef>
        <a:spcAft>
          <a:spcPct val="0"/>
        </a:spcAft>
        <a:defRPr sz="3000">
          <a:solidFill>
            <a:schemeClr val="tx2"/>
          </a:solidFill>
          <a:latin typeface="Arial" panose="020B0604020202020204" pitchFamily="34" charset="0"/>
          <a:ea typeface="华文楷体" panose="02010600040101010101" pitchFamily="2" charset="-122"/>
        </a:defRPr>
      </a:lvl5pPr>
      <a:lvl6pPr marL="457200" algn="l" rtl="0" fontAlgn="base">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6pPr>
      <a:lvl7pPr marL="914400" algn="l" rtl="0" fontAlgn="base">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7pPr>
      <a:lvl8pPr marL="1371600" algn="l" rtl="0" fontAlgn="base">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8pPr>
      <a:lvl9pPr marL="1828800" algn="l" rtl="0" fontAlgn="base">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kern="12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kern="1200">
          <a:solidFill>
            <a:schemeClr val="tx1"/>
          </a:solidFill>
          <a:latin typeface="+mn-lt"/>
          <a:ea typeface="+mn-ea"/>
          <a:cs typeface="+mn-cs"/>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kern="1200">
          <a:solidFill>
            <a:schemeClr val="tx1"/>
          </a:solidFill>
          <a:latin typeface="+mn-lt"/>
          <a:ea typeface="+mn-ea"/>
          <a:cs typeface="+mn-cs"/>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kern="1200">
          <a:solidFill>
            <a:schemeClr val="tx1"/>
          </a:solidFill>
          <a:latin typeface="+mn-lt"/>
          <a:ea typeface="+mn-ea"/>
          <a:cs typeface="+mn-cs"/>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Arial" panose="020B0604020202020204" pitchFamily="34" charset="0"/>
          <a:ea typeface="+mn-ea"/>
          <a:cs typeface="+mn-cs"/>
        </a:defRPr>
      </a:lvl6pPr>
      <a:lvl7pPr marL="2011680" indent="-182880" algn="l" rtl="0" eaLnBrk="1" latinLnBrk="0" hangingPunct="1">
        <a:spcBef>
          <a:spcPct val="20000"/>
        </a:spcBef>
        <a:buClr>
          <a:schemeClr val="accent1">
            <a:tint val="60000"/>
          </a:schemeClr>
        </a:buClr>
        <a:buSzPct val="60000"/>
        <a:buFont typeface="Wingdings" panose="05000000000000000000"/>
        <a:buChar char=""/>
        <a:defRPr kumimoji="0" sz="1400" kern="1200" baseline="0">
          <a:solidFill>
            <a:schemeClr val="tx2"/>
          </a:solidFill>
          <a:latin typeface="Arial" panose="020B0604020202020204" pitchFamily="34" charset="0"/>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Arial" panose="020B0604020202020204" pitchFamily="34" charset="0"/>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Arial" panose="020B0604020202020204" pitchFamily="34" charset="0"/>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custDataLst>
              <p:tags r:id="rId12"/>
            </p:custDataLst>
          </p:nvPr>
        </p:nvSpPr>
        <p:spPr>
          <a:xfrm>
            <a:off x="0" y="0"/>
            <a:ext cx="9144000" cy="6858000"/>
          </a:xfrm>
          <a:prstGeom prst="rect">
            <a:avLst/>
          </a:prstGeom>
          <a:gradFill>
            <a:gsLst>
              <a:gs pos="0">
                <a:schemeClr val="bg2"/>
              </a:gs>
              <a:gs pos="100000">
                <a:schemeClr val="bg2"/>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0" name="矩形 9"/>
          <p:cNvSpPr/>
          <p:nvPr>
            <p:custDataLst>
              <p:tags r:id="rId13"/>
            </p:custDataLst>
          </p:nvPr>
        </p:nvSpPr>
        <p:spPr>
          <a:xfrm>
            <a:off x="0" y="6177600"/>
            <a:ext cx="9144000" cy="6804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1" name="缺角矩形 10"/>
          <p:cNvSpPr/>
          <p:nvPr>
            <p:custDataLst>
              <p:tags r:id="rId14"/>
            </p:custDataLst>
          </p:nvPr>
        </p:nvSpPr>
        <p:spPr>
          <a:xfrm>
            <a:off x="109538" y="158750"/>
            <a:ext cx="8924925" cy="6540500"/>
          </a:xfrm>
          <a:prstGeom prst="plaque">
            <a:avLst>
              <a:gd name="adj" fmla="val 273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2" name="任意多边形: 形状 11"/>
          <p:cNvSpPr/>
          <p:nvPr>
            <p:custDataLst>
              <p:tags r:id="rId15"/>
            </p:custDataLst>
          </p:nvPr>
        </p:nvSpPr>
        <p:spPr>
          <a:xfrm>
            <a:off x="7658100" y="5602516"/>
            <a:ext cx="1384935" cy="1096734"/>
          </a:xfrm>
          <a:custGeom>
            <a:avLst/>
            <a:gdLst>
              <a:gd name="connsiteX0" fmla="*/ 1314742 w 1689292"/>
              <a:gd name="connsiteY0" fmla="*/ 406537 h 1003316"/>
              <a:gd name="connsiteX1" fmla="*/ 1293488 w 1689292"/>
              <a:gd name="connsiteY1" fmla="*/ 422943 h 1003316"/>
              <a:gd name="connsiteX2" fmla="*/ 1296088 w 1689292"/>
              <a:gd name="connsiteY2" fmla="*/ 417079 h 1003316"/>
              <a:gd name="connsiteX3" fmla="*/ 1314742 w 1689292"/>
              <a:gd name="connsiteY3" fmla="*/ 406537 h 1003316"/>
              <a:gd name="connsiteX4" fmla="*/ 1343992 w 1689292"/>
              <a:gd name="connsiteY4" fmla="*/ 380468 h 1003316"/>
              <a:gd name="connsiteX5" fmla="*/ 1349230 w 1689292"/>
              <a:gd name="connsiteY5" fmla="*/ 383196 h 1003316"/>
              <a:gd name="connsiteX6" fmla="*/ 1331950 w 1689292"/>
              <a:gd name="connsiteY6" fmla="*/ 399083 h 1003316"/>
              <a:gd name="connsiteX7" fmla="*/ 1343992 w 1689292"/>
              <a:gd name="connsiteY7" fmla="*/ 380468 h 1003316"/>
              <a:gd name="connsiteX8" fmla="*/ 1378618 w 1689292"/>
              <a:gd name="connsiteY8" fmla="*/ 361892 h 1003316"/>
              <a:gd name="connsiteX9" fmla="*/ 1359172 w 1689292"/>
              <a:gd name="connsiteY9" fmla="*/ 377337 h 1003316"/>
              <a:gd name="connsiteX10" fmla="*/ 1367786 w 1689292"/>
              <a:gd name="connsiteY10" fmla="*/ 367965 h 1003316"/>
              <a:gd name="connsiteX11" fmla="*/ 1378618 w 1689292"/>
              <a:gd name="connsiteY11" fmla="*/ 361892 h 1003316"/>
              <a:gd name="connsiteX12" fmla="*/ 955918 w 1689292"/>
              <a:gd name="connsiteY12" fmla="*/ 305906 h 1003316"/>
              <a:gd name="connsiteX13" fmla="*/ 946514 w 1689292"/>
              <a:gd name="connsiteY13" fmla="*/ 308871 h 1003316"/>
              <a:gd name="connsiteX14" fmla="*/ 939488 w 1689292"/>
              <a:gd name="connsiteY14" fmla="*/ 314695 h 1003316"/>
              <a:gd name="connsiteX15" fmla="*/ 912650 w 1689292"/>
              <a:gd name="connsiteY15" fmla="*/ 333531 h 1003316"/>
              <a:gd name="connsiteX16" fmla="*/ 836800 w 1689292"/>
              <a:gd name="connsiteY16" fmla="*/ 381377 h 1003316"/>
              <a:gd name="connsiteX17" fmla="*/ 768154 w 1689292"/>
              <a:gd name="connsiteY17" fmla="*/ 442622 h 1003316"/>
              <a:gd name="connsiteX18" fmla="*/ 740322 w 1689292"/>
              <a:gd name="connsiteY18" fmla="*/ 464383 h 1003316"/>
              <a:gd name="connsiteX19" fmla="*/ 716124 w 1689292"/>
              <a:gd name="connsiteY19" fmla="*/ 491088 h 1003316"/>
              <a:gd name="connsiteX20" fmla="*/ 696648 w 1689292"/>
              <a:gd name="connsiteY20" fmla="*/ 499363 h 1003316"/>
              <a:gd name="connsiteX21" fmla="*/ 675646 w 1689292"/>
              <a:gd name="connsiteY21" fmla="*/ 513626 h 1003316"/>
              <a:gd name="connsiteX22" fmla="*/ 634810 w 1689292"/>
              <a:gd name="connsiteY22" fmla="*/ 552195 h 1003316"/>
              <a:gd name="connsiteX23" fmla="*/ 581418 w 1689292"/>
              <a:gd name="connsiteY23" fmla="*/ 601152 h 1003316"/>
              <a:gd name="connsiteX24" fmla="*/ 567320 w 1689292"/>
              <a:gd name="connsiteY24" fmla="*/ 616921 h 1003316"/>
              <a:gd name="connsiteX25" fmla="*/ 561378 w 1689292"/>
              <a:gd name="connsiteY25" fmla="*/ 635382 h 1003316"/>
              <a:gd name="connsiteX26" fmla="*/ 566192 w 1689292"/>
              <a:gd name="connsiteY26" fmla="*/ 644721 h 1003316"/>
              <a:gd name="connsiteX27" fmla="*/ 593204 w 1689292"/>
              <a:gd name="connsiteY27" fmla="*/ 620692 h 1003316"/>
              <a:gd name="connsiteX28" fmla="*/ 625918 w 1689292"/>
              <a:gd name="connsiteY28" fmla="*/ 592857 h 1003316"/>
              <a:gd name="connsiteX29" fmla="*/ 743582 w 1689292"/>
              <a:gd name="connsiteY29" fmla="*/ 484749 h 1003316"/>
              <a:gd name="connsiteX30" fmla="*/ 756796 w 1689292"/>
              <a:gd name="connsiteY30" fmla="*/ 470224 h 1003316"/>
              <a:gd name="connsiteX31" fmla="*/ 759184 w 1689292"/>
              <a:gd name="connsiteY31" fmla="*/ 462076 h 1003316"/>
              <a:gd name="connsiteX32" fmla="*/ 784918 w 1689292"/>
              <a:gd name="connsiteY32" fmla="*/ 447845 h 1003316"/>
              <a:gd name="connsiteX33" fmla="*/ 838558 w 1689292"/>
              <a:gd name="connsiteY33" fmla="*/ 402696 h 1003316"/>
              <a:gd name="connsiteX34" fmla="*/ 901632 w 1689292"/>
              <a:gd name="connsiteY34" fmla="*/ 350442 h 1003316"/>
              <a:gd name="connsiteX35" fmla="*/ 957522 w 1689292"/>
              <a:gd name="connsiteY35" fmla="*/ 309814 h 1003316"/>
              <a:gd name="connsiteX36" fmla="*/ 957836 w 1689292"/>
              <a:gd name="connsiteY36" fmla="*/ 310111 h 1003316"/>
              <a:gd name="connsiteX37" fmla="*/ 959188 w 1689292"/>
              <a:gd name="connsiteY37" fmla="*/ 306942 h 1003316"/>
              <a:gd name="connsiteX38" fmla="*/ 955918 w 1689292"/>
              <a:gd name="connsiteY38" fmla="*/ 305906 h 1003316"/>
              <a:gd name="connsiteX39" fmla="*/ 1378314 w 1689292"/>
              <a:gd name="connsiteY39" fmla="*/ 301474 h 1003316"/>
              <a:gd name="connsiteX40" fmla="*/ 1345006 w 1689292"/>
              <a:gd name="connsiteY40" fmla="*/ 323982 h 1003316"/>
              <a:gd name="connsiteX41" fmla="*/ 1347606 w 1689292"/>
              <a:gd name="connsiteY41" fmla="*/ 318118 h 1003316"/>
              <a:gd name="connsiteX42" fmla="*/ 1347450 w 1689292"/>
              <a:gd name="connsiteY42" fmla="*/ 317970 h 1003316"/>
              <a:gd name="connsiteX43" fmla="*/ 1378314 w 1689292"/>
              <a:gd name="connsiteY43" fmla="*/ 301474 h 1003316"/>
              <a:gd name="connsiteX44" fmla="*/ 1549938 w 1689292"/>
              <a:gd name="connsiteY44" fmla="*/ 293782 h 1003316"/>
              <a:gd name="connsiteX45" fmla="*/ 1553246 w 1689292"/>
              <a:gd name="connsiteY45" fmla="*/ 295787 h 1003316"/>
              <a:gd name="connsiteX46" fmla="*/ 1541514 w 1689292"/>
              <a:gd name="connsiteY46" fmla="*/ 298572 h 1003316"/>
              <a:gd name="connsiteX47" fmla="*/ 1549938 w 1689292"/>
              <a:gd name="connsiteY47" fmla="*/ 293782 h 1003316"/>
              <a:gd name="connsiteX48" fmla="*/ 1574504 w 1689292"/>
              <a:gd name="connsiteY48" fmla="*/ 278709 h 1003316"/>
              <a:gd name="connsiteX49" fmla="*/ 1561562 w 1689292"/>
              <a:gd name="connsiteY49" fmla="*/ 288756 h 1003316"/>
              <a:gd name="connsiteX50" fmla="*/ 1567492 w 1689292"/>
              <a:gd name="connsiteY50" fmla="*/ 281893 h 1003316"/>
              <a:gd name="connsiteX51" fmla="*/ 1574504 w 1689292"/>
              <a:gd name="connsiteY51" fmla="*/ 278709 h 1003316"/>
              <a:gd name="connsiteX52" fmla="*/ 1229050 w 1689292"/>
              <a:gd name="connsiteY52" fmla="*/ 221775 h 1003316"/>
              <a:gd name="connsiteX53" fmla="*/ 1206770 w 1689292"/>
              <a:gd name="connsiteY53" fmla="*/ 239886 h 1003316"/>
              <a:gd name="connsiteX54" fmla="*/ 1220682 w 1689292"/>
              <a:gd name="connsiteY54" fmla="*/ 240908 h 1003316"/>
              <a:gd name="connsiteX55" fmla="*/ 1229050 w 1689292"/>
              <a:gd name="connsiteY55" fmla="*/ 221775 h 1003316"/>
              <a:gd name="connsiteX56" fmla="*/ 986632 w 1689292"/>
              <a:gd name="connsiteY56" fmla="*/ 193720 h 1003316"/>
              <a:gd name="connsiteX57" fmla="*/ 996876 w 1689292"/>
              <a:gd name="connsiteY57" fmla="*/ 193747 h 1003316"/>
              <a:gd name="connsiteX58" fmla="*/ 998804 w 1689292"/>
              <a:gd name="connsiteY58" fmla="*/ 204399 h 1003316"/>
              <a:gd name="connsiteX59" fmla="*/ 986632 w 1689292"/>
              <a:gd name="connsiteY59" fmla="*/ 193720 h 1003316"/>
              <a:gd name="connsiteX60" fmla="*/ 1302664 w 1689292"/>
              <a:gd name="connsiteY60" fmla="*/ 103642 h 1003316"/>
              <a:gd name="connsiteX61" fmla="*/ 1313398 w 1689292"/>
              <a:gd name="connsiteY61" fmla="*/ 108712 h 1003316"/>
              <a:gd name="connsiteX62" fmla="*/ 1310910 w 1689292"/>
              <a:gd name="connsiteY62" fmla="*/ 115947 h 1003316"/>
              <a:gd name="connsiteX63" fmla="*/ 1302664 w 1689292"/>
              <a:gd name="connsiteY63" fmla="*/ 103642 h 1003316"/>
              <a:gd name="connsiteX64" fmla="*/ 1689292 w 1689292"/>
              <a:gd name="connsiteY64" fmla="*/ 0 h 1003316"/>
              <a:gd name="connsiteX65" fmla="*/ 1689292 w 1689292"/>
              <a:gd name="connsiteY65" fmla="*/ 40910 h 1003316"/>
              <a:gd name="connsiteX66" fmla="*/ 1682704 w 1689292"/>
              <a:gd name="connsiteY66" fmla="*/ 43368 h 1003316"/>
              <a:gd name="connsiteX67" fmla="*/ 1654124 w 1689292"/>
              <a:gd name="connsiteY67" fmla="*/ 56767 h 1003316"/>
              <a:gd name="connsiteX68" fmla="*/ 1582338 w 1689292"/>
              <a:gd name="connsiteY68" fmla="*/ 108478 h 1003316"/>
              <a:gd name="connsiteX69" fmla="*/ 1563588 w 1689292"/>
              <a:gd name="connsiteY69" fmla="*/ 121312 h 1003316"/>
              <a:gd name="connsiteX70" fmla="*/ 1457712 w 1689292"/>
              <a:gd name="connsiteY70" fmla="*/ 200739 h 1003316"/>
              <a:gd name="connsiteX71" fmla="*/ 1379194 w 1689292"/>
              <a:gd name="connsiteY71" fmla="*/ 251706 h 1003316"/>
              <a:gd name="connsiteX72" fmla="*/ 1326734 w 1689292"/>
              <a:gd name="connsiteY72" fmla="*/ 295299 h 1003316"/>
              <a:gd name="connsiteX73" fmla="*/ 1295002 w 1689292"/>
              <a:gd name="connsiteY73" fmla="*/ 313648 h 1003316"/>
              <a:gd name="connsiteX74" fmla="*/ 1269540 w 1689292"/>
              <a:gd name="connsiteY74" fmla="*/ 332603 h 1003316"/>
              <a:gd name="connsiteX75" fmla="*/ 1243116 w 1689292"/>
              <a:gd name="connsiteY75" fmla="*/ 349750 h 1003316"/>
              <a:gd name="connsiteX76" fmla="*/ 1014522 w 1689292"/>
              <a:gd name="connsiteY76" fmla="*/ 524445 h 1003316"/>
              <a:gd name="connsiteX77" fmla="*/ 994304 w 1689292"/>
              <a:gd name="connsiteY77" fmla="*/ 551659 h 1003316"/>
              <a:gd name="connsiteX78" fmla="*/ 1015668 w 1689292"/>
              <a:gd name="connsiteY78" fmla="*/ 551730 h 1003316"/>
              <a:gd name="connsiteX79" fmla="*/ 1044456 w 1689292"/>
              <a:gd name="connsiteY79" fmla="*/ 543678 h 1003316"/>
              <a:gd name="connsiteX80" fmla="*/ 1071352 w 1689292"/>
              <a:gd name="connsiteY80" fmla="*/ 539184 h 1003316"/>
              <a:gd name="connsiteX81" fmla="*/ 1106482 w 1689292"/>
              <a:gd name="connsiteY81" fmla="*/ 534482 h 1003316"/>
              <a:gd name="connsiteX82" fmla="*/ 1126454 w 1689292"/>
              <a:gd name="connsiteY82" fmla="*/ 539775 h 1003316"/>
              <a:gd name="connsiteX83" fmla="*/ 1173662 w 1689292"/>
              <a:gd name="connsiteY83" fmla="*/ 523935 h 1003316"/>
              <a:gd name="connsiteX84" fmla="*/ 1228110 w 1689292"/>
              <a:gd name="connsiteY84" fmla="*/ 492650 h 1003316"/>
              <a:gd name="connsiteX85" fmla="*/ 1346250 w 1689292"/>
              <a:gd name="connsiteY85" fmla="*/ 409402 h 1003316"/>
              <a:gd name="connsiteX86" fmla="*/ 1398714 w 1689292"/>
              <a:gd name="connsiteY86" fmla="*/ 372065 h 1003316"/>
              <a:gd name="connsiteX87" fmla="*/ 1440798 w 1689292"/>
              <a:gd name="connsiteY87" fmla="*/ 340636 h 1003316"/>
              <a:gd name="connsiteX88" fmla="*/ 1403132 w 1689292"/>
              <a:gd name="connsiteY88" fmla="*/ 353643 h 1003316"/>
              <a:gd name="connsiteX89" fmla="*/ 1442236 w 1689292"/>
              <a:gd name="connsiteY89" fmla="*/ 325035 h 1003316"/>
              <a:gd name="connsiteX90" fmla="*/ 1452088 w 1689292"/>
              <a:gd name="connsiteY90" fmla="*/ 328450 h 1003316"/>
              <a:gd name="connsiteX91" fmla="*/ 1452242 w 1689292"/>
              <a:gd name="connsiteY91" fmla="*/ 334549 h 1003316"/>
              <a:gd name="connsiteX92" fmla="*/ 1487780 w 1689292"/>
              <a:gd name="connsiteY92" fmla="*/ 327852 h 1003316"/>
              <a:gd name="connsiteX93" fmla="*/ 1502944 w 1689292"/>
              <a:gd name="connsiteY93" fmla="*/ 324113 h 1003316"/>
              <a:gd name="connsiteX94" fmla="*/ 1469720 w 1689292"/>
              <a:gd name="connsiteY94" fmla="*/ 355928 h 1003316"/>
              <a:gd name="connsiteX95" fmla="*/ 1491796 w 1689292"/>
              <a:gd name="connsiteY95" fmla="*/ 353998 h 1003316"/>
              <a:gd name="connsiteX96" fmla="*/ 1531734 w 1689292"/>
              <a:gd name="connsiteY96" fmla="*/ 334219 h 1003316"/>
              <a:gd name="connsiteX97" fmla="*/ 1531042 w 1689292"/>
              <a:gd name="connsiteY97" fmla="*/ 324929 h 1003316"/>
              <a:gd name="connsiteX98" fmla="*/ 1567022 w 1689292"/>
              <a:gd name="connsiteY98" fmla="*/ 305556 h 1003316"/>
              <a:gd name="connsiteX99" fmla="*/ 1612144 w 1689292"/>
              <a:gd name="connsiteY99" fmla="*/ 285648 h 1003316"/>
              <a:gd name="connsiteX100" fmla="*/ 1622342 w 1689292"/>
              <a:gd name="connsiteY100" fmla="*/ 260517 h 1003316"/>
              <a:gd name="connsiteX101" fmla="*/ 1663030 w 1689292"/>
              <a:gd name="connsiteY101" fmla="*/ 246214 h 1003316"/>
              <a:gd name="connsiteX102" fmla="*/ 1678696 w 1689292"/>
              <a:gd name="connsiteY102" fmla="*/ 241946 h 1003316"/>
              <a:gd name="connsiteX103" fmla="*/ 1689292 w 1689292"/>
              <a:gd name="connsiteY103" fmla="*/ 249093 h 1003316"/>
              <a:gd name="connsiteX104" fmla="*/ 1689292 w 1689292"/>
              <a:gd name="connsiteY104" fmla="*/ 298012 h 1003316"/>
              <a:gd name="connsiteX105" fmla="*/ 1683908 w 1689292"/>
              <a:gd name="connsiteY105" fmla="*/ 306309 h 1003316"/>
              <a:gd name="connsiteX106" fmla="*/ 1680458 w 1689292"/>
              <a:gd name="connsiteY106" fmla="*/ 313982 h 1003316"/>
              <a:gd name="connsiteX107" fmla="*/ 1689292 w 1689292"/>
              <a:gd name="connsiteY107" fmla="*/ 315393 h 1003316"/>
              <a:gd name="connsiteX108" fmla="*/ 1689292 w 1689292"/>
              <a:gd name="connsiteY108" fmla="*/ 824760 h 1003316"/>
              <a:gd name="connsiteX109" fmla="*/ 1510736 w 1689292"/>
              <a:gd name="connsiteY109" fmla="*/ 1003316 h 1003316"/>
              <a:gd name="connsiteX110" fmla="*/ 294576 w 1689292"/>
              <a:gd name="connsiteY110" fmla="*/ 1003316 h 1003316"/>
              <a:gd name="connsiteX111" fmla="*/ 297612 w 1689292"/>
              <a:gd name="connsiteY111" fmla="*/ 1000483 h 1003316"/>
              <a:gd name="connsiteX112" fmla="*/ 353660 w 1689292"/>
              <a:gd name="connsiteY112" fmla="*/ 941846 h 1003316"/>
              <a:gd name="connsiteX113" fmla="*/ 363338 w 1689292"/>
              <a:gd name="connsiteY113" fmla="*/ 926343 h 1003316"/>
              <a:gd name="connsiteX114" fmla="*/ 389002 w 1689292"/>
              <a:gd name="connsiteY114" fmla="*/ 909366 h 1003316"/>
              <a:gd name="connsiteX115" fmla="*/ 603484 w 1689292"/>
              <a:gd name="connsiteY115" fmla="*/ 713513 h 1003316"/>
              <a:gd name="connsiteX116" fmla="*/ 878646 w 1689292"/>
              <a:gd name="connsiteY116" fmla="*/ 461347 h 1003316"/>
              <a:gd name="connsiteX117" fmla="*/ 905872 w 1689292"/>
              <a:gd name="connsiteY117" fmla="*/ 427699 h 1003316"/>
              <a:gd name="connsiteX118" fmla="*/ 842834 w 1689292"/>
              <a:gd name="connsiteY118" fmla="*/ 469270 h 1003316"/>
              <a:gd name="connsiteX119" fmla="*/ 767322 w 1689292"/>
              <a:gd name="connsiteY119" fmla="*/ 536487 h 1003316"/>
              <a:gd name="connsiteX120" fmla="*/ 629378 w 1689292"/>
              <a:gd name="connsiteY120" fmla="*/ 663419 h 1003316"/>
              <a:gd name="connsiteX121" fmla="*/ 487958 w 1689292"/>
              <a:gd name="connsiteY121" fmla="*/ 791508 h 1003316"/>
              <a:gd name="connsiteX122" fmla="*/ 407144 w 1689292"/>
              <a:gd name="connsiteY122" fmla="*/ 872439 h 1003316"/>
              <a:gd name="connsiteX123" fmla="*/ 383542 w 1689292"/>
              <a:gd name="connsiteY123" fmla="*/ 898518 h 1003316"/>
              <a:gd name="connsiteX124" fmla="*/ 378438 w 1689292"/>
              <a:gd name="connsiteY124" fmla="*/ 907955 h 1003316"/>
              <a:gd name="connsiteX125" fmla="*/ 352602 w 1689292"/>
              <a:gd name="connsiteY125" fmla="*/ 924171 h 1003316"/>
              <a:gd name="connsiteX126" fmla="*/ 269698 w 1689292"/>
              <a:gd name="connsiteY126" fmla="*/ 1003316 h 1003316"/>
              <a:gd name="connsiteX127" fmla="*/ 191648 w 1689292"/>
              <a:gd name="connsiteY127" fmla="*/ 1003316 h 1003316"/>
              <a:gd name="connsiteX128" fmla="*/ 196530 w 1689292"/>
              <a:gd name="connsiteY128" fmla="*/ 997849 h 1003316"/>
              <a:gd name="connsiteX129" fmla="*/ 291236 w 1689292"/>
              <a:gd name="connsiteY129" fmla="*/ 905122 h 1003316"/>
              <a:gd name="connsiteX130" fmla="*/ 500344 w 1689292"/>
              <a:gd name="connsiteY130" fmla="*/ 708032 h 1003316"/>
              <a:gd name="connsiteX131" fmla="*/ 543990 w 1689292"/>
              <a:gd name="connsiteY131" fmla="*/ 665881 h 1003316"/>
              <a:gd name="connsiteX132" fmla="*/ 518788 w 1689292"/>
              <a:gd name="connsiteY132" fmla="*/ 658889 h 1003316"/>
              <a:gd name="connsiteX133" fmla="*/ 485502 w 1689292"/>
              <a:gd name="connsiteY133" fmla="*/ 688264 h 1003316"/>
              <a:gd name="connsiteX134" fmla="*/ 468054 w 1689292"/>
              <a:gd name="connsiteY134" fmla="*/ 710373 h 1003316"/>
              <a:gd name="connsiteX135" fmla="*/ 449610 w 1689292"/>
              <a:gd name="connsiteY135" fmla="*/ 723199 h 1003316"/>
              <a:gd name="connsiteX136" fmla="*/ 305612 w 1689292"/>
              <a:gd name="connsiteY136" fmla="*/ 858066 h 1003316"/>
              <a:gd name="connsiteX137" fmla="*/ 208578 w 1689292"/>
              <a:gd name="connsiteY137" fmla="*/ 943222 h 1003316"/>
              <a:gd name="connsiteX138" fmla="*/ 148384 w 1689292"/>
              <a:gd name="connsiteY138" fmla="*/ 1003316 h 1003316"/>
              <a:gd name="connsiteX139" fmla="*/ 94466 w 1689292"/>
              <a:gd name="connsiteY139" fmla="*/ 1003316 h 1003316"/>
              <a:gd name="connsiteX140" fmla="*/ 124438 w 1689292"/>
              <a:gd name="connsiteY140" fmla="*/ 970982 h 1003316"/>
              <a:gd name="connsiteX141" fmla="*/ 124330 w 1689292"/>
              <a:gd name="connsiteY141" fmla="*/ 966713 h 1003316"/>
              <a:gd name="connsiteX142" fmla="*/ 86920 w 1689292"/>
              <a:gd name="connsiteY142" fmla="*/ 995182 h 1003316"/>
              <a:gd name="connsiteX143" fmla="*/ 78732 w 1689292"/>
              <a:gd name="connsiteY143" fmla="*/ 1003316 h 1003316"/>
              <a:gd name="connsiteX144" fmla="*/ 25696 w 1689292"/>
              <a:gd name="connsiteY144" fmla="*/ 1003316 h 1003316"/>
              <a:gd name="connsiteX145" fmla="*/ 118612 w 1689292"/>
              <a:gd name="connsiteY145" fmla="*/ 909483 h 1003316"/>
              <a:gd name="connsiteX146" fmla="*/ 124742 w 1689292"/>
              <a:gd name="connsiteY146" fmla="*/ 892391 h 1003316"/>
              <a:gd name="connsiteX147" fmla="*/ 84192 w 1689292"/>
              <a:gd name="connsiteY147" fmla="*/ 918135 h 1003316"/>
              <a:gd name="connsiteX148" fmla="*/ 25568 w 1689292"/>
              <a:gd name="connsiteY148" fmla="*/ 971344 h 1003316"/>
              <a:gd name="connsiteX149" fmla="*/ 920 w 1689292"/>
              <a:gd name="connsiteY149" fmla="*/ 992262 h 1003316"/>
              <a:gd name="connsiteX150" fmla="*/ 4628 w 1689292"/>
              <a:gd name="connsiteY150" fmla="*/ 982097 h 1003316"/>
              <a:gd name="connsiteX151" fmla="*/ 38060 w 1689292"/>
              <a:gd name="connsiteY151" fmla="*/ 940357 h 1003316"/>
              <a:gd name="connsiteX152" fmla="*/ 145512 w 1689292"/>
              <a:gd name="connsiteY152" fmla="*/ 832660 h 1003316"/>
              <a:gd name="connsiteX153" fmla="*/ 390482 w 1689292"/>
              <a:gd name="connsiteY153" fmla="*/ 617573 h 1003316"/>
              <a:gd name="connsiteX154" fmla="*/ 454594 w 1689292"/>
              <a:gd name="connsiteY154" fmla="*/ 570176 h 1003316"/>
              <a:gd name="connsiteX155" fmla="*/ 479428 w 1689292"/>
              <a:gd name="connsiteY155" fmla="*/ 556578 h 1003316"/>
              <a:gd name="connsiteX156" fmla="*/ 510200 w 1689292"/>
              <a:gd name="connsiteY156" fmla="*/ 536422 h 1003316"/>
              <a:gd name="connsiteX157" fmla="*/ 621242 w 1689292"/>
              <a:gd name="connsiteY157" fmla="*/ 449995 h 1003316"/>
              <a:gd name="connsiteX158" fmla="*/ 819128 w 1689292"/>
              <a:gd name="connsiteY158" fmla="*/ 291947 h 1003316"/>
              <a:gd name="connsiteX159" fmla="*/ 857182 w 1689292"/>
              <a:gd name="connsiteY159" fmla="*/ 270081 h 1003316"/>
              <a:gd name="connsiteX160" fmla="*/ 921918 w 1689292"/>
              <a:gd name="connsiteY160" fmla="*/ 229229 h 1003316"/>
              <a:gd name="connsiteX161" fmla="*/ 973448 w 1689292"/>
              <a:gd name="connsiteY161" fmla="*/ 221365 h 1003316"/>
              <a:gd name="connsiteX162" fmla="*/ 939720 w 1689292"/>
              <a:gd name="connsiteY162" fmla="*/ 239309 h 1003316"/>
              <a:gd name="connsiteX163" fmla="*/ 917850 w 1689292"/>
              <a:gd name="connsiteY163" fmla="*/ 273584 h 1003316"/>
              <a:gd name="connsiteX164" fmla="*/ 932138 w 1689292"/>
              <a:gd name="connsiteY164" fmla="*/ 271391 h 1003316"/>
              <a:gd name="connsiteX165" fmla="*/ 972402 w 1689292"/>
              <a:gd name="connsiteY165" fmla="*/ 258472 h 1003316"/>
              <a:gd name="connsiteX166" fmla="*/ 992398 w 1689292"/>
              <a:gd name="connsiteY166" fmla="*/ 252779 h 1003316"/>
              <a:gd name="connsiteX167" fmla="*/ 1065436 w 1689292"/>
              <a:gd name="connsiteY167" fmla="*/ 220415 h 1003316"/>
              <a:gd name="connsiteX168" fmla="*/ 1132244 w 1689292"/>
              <a:gd name="connsiteY168" fmla="*/ 201179 h 1003316"/>
              <a:gd name="connsiteX169" fmla="*/ 1203802 w 1689292"/>
              <a:gd name="connsiteY169" fmla="*/ 170684 h 1003316"/>
              <a:gd name="connsiteX170" fmla="*/ 1254704 w 1689292"/>
              <a:gd name="connsiteY170" fmla="*/ 125910 h 1003316"/>
              <a:gd name="connsiteX171" fmla="*/ 1301084 w 1689292"/>
              <a:gd name="connsiteY171" fmla="*/ 131605 h 1003316"/>
              <a:gd name="connsiteX172" fmla="*/ 1285280 w 1689292"/>
              <a:gd name="connsiteY172" fmla="*/ 170457 h 1003316"/>
              <a:gd name="connsiteX173" fmla="*/ 1248986 w 1689292"/>
              <a:gd name="connsiteY173" fmla="*/ 195484 h 1003316"/>
              <a:gd name="connsiteX174" fmla="*/ 1254122 w 1689292"/>
              <a:gd name="connsiteY174" fmla="*/ 217632 h 1003316"/>
              <a:gd name="connsiteX175" fmla="*/ 1298990 w 1689292"/>
              <a:gd name="connsiteY175" fmla="*/ 187659 h 1003316"/>
              <a:gd name="connsiteX176" fmla="*/ 1307784 w 1689292"/>
              <a:gd name="connsiteY176" fmla="*/ 161191 h 1003316"/>
              <a:gd name="connsiteX177" fmla="*/ 1327606 w 1689292"/>
              <a:gd name="connsiteY177" fmla="*/ 142532 h 1003316"/>
              <a:gd name="connsiteX178" fmla="*/ 1386330 w 1689292"/>
              <a:gd name="connsiteY178" fmla="*/ 135555 h 1003316"/>
              <a:gd name="connsiteX179" fmla="*/ 1384448 w 1689292"/>
              <a:gd name="connsiteY179" fmla="*/ 187942 h 1003316"/>
              <a:gd name="connsiteX180" fmla="*/ 1335338 w 1689292"/>
              <a:gd name="connsiteY180" fmla="*/ 207035 h 1003316"/>
              <a:gd name="connsiteX181" fmla="*/ 1313452 w 1689292"/>
              <a:gd name="connsiteY181" fmla="*/ 246653 h 1003316"/>
              <a:gd name="connsiteX182" fmla="*/ 1363896 w 1689292"/>
              <a:gd name="connsiteY182" fmla="*/ 232103 h 1003316"/>
              <a:gd name="connsiteX183" fmla="*/ 1423718 w 1689292"/>
              <a:gd name="connsiteY183" fmla="*/ 177947 h 1003316"/>
              <a:gd name="connsiteX184" fmla="*/ 1478428 w 1689292"/>
              <a:gd name="connsiteY184" fmla="*/ 138875 h 1003316"/>
              <a:gd name="connsiteX185" fmla="*/ 1545280 w 1689292"/>
              <a:gd name="connsiteY185" fmla="*/ 103310 h 1003316"/>
              <a:gd name="connsiteX186" fmla="*/ 1598552 w 1689292"/>
              <a:gd name="connsiteY186" fmla="*/ 79839 h 1003316"/>
              <a:gd name="connsiteX187" fmla="*/ 1652258 w 1689292"/>
              <a:gd name="connsiteY187" fmla="*/ 32037 h 100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1689292" h="1003316">
                <a:moveTo>
                  <a:pt x="1314742" y="406537"/>
                </a:moveTo>
                <a:cubicBezTo>
                  <a:pt x="1318972" y="410855"/>
                  <a:pt x="1297148" y="422851"/>
                  <a:pt x="1293488" y="422943"/>
                </a:cubicBezTo>
                <a:cubicBezTo>
                  <a:pt x="1291754" y="420698"/>
                  <a:pt x="1292772" y="418689"/>
                  <a:pt x="1296088" y="417079"/>
                </a:cubicBezTo>
                <a:cubicBezTo>
                  <a:pt x="1297440" y="416283"/>
                  <a:pt x="1310358" y="402070"/>
                  <a:pt x="1314742" y="406537"/>
                </a:cubicBezTo>
                <a:close/>
                <a:moveTo>
                  <a:pt x="1343992" y="380468"/>
                </a:moveTo>
                <a:cubicBezTo>
                  <a:pt x="1347730" y="380450"/>
                  <a:pt x="1349208" y="381538"/>
                  <a:pt x="1349230" y="383196"/>
                </a:cubicBezTo>
                <a:cubicBezTo>
                  <a:pt x="1349298" y="388173"/>
                  <a:pt x="1336278" y="398288"/>
                  <a:pt x="1331950" y="399083"/>
                </a:cubicBezTo>
                <a:cubicBezTo>
                  <a:pt x="1322988" y="400682"/>
                  <a:pt x="1334990" y="380543"/>
                  <a:pt x="1343992" y="380468"/>
                </a:cubicBezTo>
                <a:close/>
                <a:moveTo>
                  <a:pt x="1378618" y="361892"/>
                </a:moveTo>
                <a:cubicBezTo>
                  <a:pt x="1383262" y="364521"/>
                  <a:pt x="1360672" y="382335"/>
                  <a:pt x="1359172" y="377337"/>
                </a:cubicBezTo>
                <a:cubicBezTo>
                  <a:pt x="1360902" y="373326"/>
                  <a:pt x="1363874" y="370198"/>
                  <a:pt x="1367786" y="367965"/>
                </a:cubicBezTo>
                <a:cubicBezTo>
                  <a:pt x="1370758" y="364837"/>
                  <a:pt x="1374520" y="362758"/>
                  <a:pt x="1378618" y="361892"/>
                </a:cubicBezTo>
                <a:close/>
                <a:moveTo>
                  <a:pt x="955918" y="305906"/>
                </a:moveTo>
                <a:cubicBezTo>
                  <a:pt x="952806" y="305851"/>
                  <a:pt x="948448" y="306991"/>
                  <a:pt x="946514" y="308871"/>
                </a:cubicBezTo>
                <a:cubicBezTo>
                  <a:pt x="944432" y="311060"/>
                  <a:pt x="941882" y="312803"/>
                  <a:pt x="939488" y="314695"/>
                </a:cubicBezTo>
                <a:cubicBezTo>
                  <a:pt x="930804" y="321323"/>
                  <a:pt x="921802" y="327349"/>
                  <a:pt x="912650" y="333531"/>
                </a:cubicBezTo>
                <a:cubicBezTo>
                  <a:pt x="887892" y="350179"/>
                  <a:pt x="860142" y="363087"/>
                  <a:pt x="836800" y="381377"/>
                </a:cubicBezTo>
                <a:cubicBezTo>
                  <a:pt x="812714" y="400450"/>
                  <a:pt x="790042" y="421164"/>
                  <a:pt x="768154" y="442622"/>
                </a:cubicBezTo>
                <a:cubicBezTo>
                  <a:pt x="761450" y="449048"/>
                  <a:pt x="750510" y="463058"/>
                  <a:pt x="740322" y="464383"/>
                </a:cubicBezTo>
                <a:cubicBezTo>
                  <a:pt x="729208" y="465427"/>
                  <a:pt x="722820" y="484357"/>
                  <a:pt x="716124" y="491088"/>
                </a:cubicBezTo>
                <a:cubicBezTo>
                  <a:pt x="710772" y="496716"/>
                  <a:pt x="703124" y="495994"/>
                  <a:pt x="696648" y="499363"/>
                </a:cubicBezTo>
                <a:cubicBezTo>
                  <a:pt x="689272" y="503364"/>
                  <a:pt x="682232" y="508576"/>
                  <a:pt x="675646" y="513626"/>
                </a:cubicBezTo>
                <a:cubicBezTo>
                  <a:pt x="661126" y="524827"/>
                  <a:pt x="645724" y="537271"/>
                  <a:pt x="634810" y="552195"/>
                </a:cubicBezTo>
                <a:cubicBezTo>
                  <a:pt x="620492" y="571326"/>
                  <a:pt x="599020" y="585144"/>
                  <a:pt x="581418" y="601152"/>
                </a:cubicBezTo>
                <a:cubicBezTo>
                  <a:pt x="576498" y="605702"/>
                  <a:pt x="570060" y="610595"/>
                  <a:pt x="567320" y="616921"/>
                </a:cubicBezTo>
                <a:cubicBezTo>
                  <a:pt x="564276" y="623254"/>
                  <a:pt x="567480" y="629277"/>
                  <a:pt x="561378" y="635382"/>
                </a:cubicBezTo>
                <a:cubicBezTo>
                  <a:pt x="554086" y="642737"/>
                  <a:pt x="555710" y="652615"/>
                  <a:pt x="566192" y="644721"/>
                </a:cubicBezTo>
                <a:cubicBezTo>
                  <a:pt x="575618" y="637311"/>
                  <a:pt x="583152" y="627508"/>
                  <a:pt x="593204" y="620692"/>
                </a:cubicBezTo>
                <a:cubicBezTo>
                  <a:pt x="605054" y="612610"/>
                  <a:pt x="615326" y="602432"/>
                  <a:pt x="625918" y="592857"/>
                </a:cubicBezTo>
                <a:cubicBezTo>
                  <a:pt x="664844" y="557235"/>
                  <a:pt x="701512" y="516786"/>
                  <a:pt x="743582" y="484749"/>
                </a:cubicBezTo>
                <a:cubicBezTo>
                  <a:pt x="748378" y="481270"/>
                  <a:pt x="755120" y="476370"/>
                  <a:pt x="756796" y="470224"/>
                </a:cubicBezTo>
                <a:cubicBezTo>
                  <a:pt x="757634" y="467150"/>
                  <a:pt x="755110" y="463857"/>
                  <a:pt x="759184" y="462076"/>
                </a:cubicBezTo>
                <a:cubicBezTo>
                  <a:pt x="768844" y="457864"/>
                  <a:pt x="776250" y="455083"/>
                  <a:pt x="784918" y="447845"/>
                </a:cubicBezTo>
                <a:cubicBezTo>
                  <a:pt x="803004" y="432892"/>
                  <a:pt x="820160" y="417352"/>
                  <a:pt x="838558" y="402696"/>
                </a:cubicBezTo>
                <a:cubicBezTo>
                  <a:pt x="859796" y="385680"/>
                  <a:pt x="879620" y="367020"/>
                  <a:pt x="901632" y="350442"/>
                </a:cubicBezTo>
                <a:cubicBezTo>
                  <a:pt x="919600" y="336864"/>
                  <a:pt x="942056" y="325769"/>
                  <a:pt x="957522" y="309814"/>
                </a:cubicBezTo>
                <a:lnTo>
                  <a:pt x="957836" y="310111"/>
                </a:lnTo>
                <a:cubicBezTo>
                  <a:pt x="959362" y="308661"/>
                  <a:pt x="959662" y="307624"/>
                  <a:pt x="959188" y="306942"/>
                </a:cubicBezTo>
                <a:cubicBezTo>
                  <a:pt x="958716" y="306259"/>
                  <a:pt x="957472" y="305933"/>
                  <a:pt x="955918" y="305906"/>
                </a:cubicBezTo>
                <a:close/>
                <a:moveTo>
                  <a:pt x="1378314" y="301474"/>
                </a:moveTo>
                <a:cubicBezTo>
                  <a:pt x="1381658" y="307035"/>
                  <a:pt x="1348206" y="323749"/>
                  <a:pt x="1345006" y="323982"/>
                </a:cubicBezTo>
                <a:cubicBezTo>
                  <a:pt x="1343272" y="321738"/>
                  <a:pt x="1343984" y="319735"/>
                  <a:pt x="1347606" y="318118"/>
                </a:cubicBezTo>
                <a:lnTo>
                  <a:pt x="1347450" y="317970"/>
                </a:lnTo>
                <a:cubicBezTo>
                  <a:pt x="1348802" y="317173"/>
                  <a:pt x="1375118" y="295756"/>
                  <a:pt x="1378314" y="301474"/>
                </a:cubicBezTo>
                <a:close/>
                <a:moveTo>
                  <a:pt x="1549938" y="293782"/>
                </a:moveTo>
                <a:cubicBezTo>
                  <a:pt x="1552158" y="294031"/>
                  <a:pt x="1553132" y="294827"/>
                  <a:pt x="1553246" y="295787"/>
                </a:cubicBezTo>
                <a:cubicBezTo>
                  <a:pt x="1553590" y="298668"/>
                  <a:pt x="1546204" y="303032"/>
                  <a:pt x="1541514" y="298572"/>
                </a:cubicBezTo>
                <a:cubicBezTo>
                  <a:pt x="1538544" y="295748"/>
                  <a:pt x="1549024" y="293804"/>
                  <a:pt x="1549938" y="293782"/>
                </a:cubicBezTo>
                <a:close/>
                <a:moveTo>
                  <a:pt x="1574504" y="278709"/>
                </a:moveTo>
                <a:cubicBezTo>
                  <a:pt x="1576054" y="281438"/>
                  <a:pt x="1563846" y="297626"/>
                  <a:pt x="1561562" y="288756"/>
                </a:cubicBezTo>
                <a:cubicBezTo>
                  <a:pt x="1562556" y="285832"/>
                  <a:pt x="1564480" y="283495"/>
                  <a:pt x="1567492" y="281893"/>
                </a:cubicBezTo>
                <a:cubicBezTo>
                  <a:pt x="1571942" y="278386"/>
                  <a:pt x="1573988" y="277800"/>
                  <a:pt x="1574504" y="278709"/>
                </a:cubicBezTo>
                <a:close/>
                <a:moveTo>
                  <a:pt x="1229050" y="221775"/>
                </a:moveTo>
                <a:cubicBezTo>
                  <a:pt x="1224904" y="220812"/>
                  <a:pt x="1197552" y="237372"/>
                  <a:pt x="1206770" y="239886"/>
                </a:cubicBezTo>
                <a:cubicBezTo>
                  <a:pt x="1209688" y="240575"/>
                  <a:pt x="1217538" y="243277"/>
                  <a:pt x="1220682" y="240908"/>
                </a:cubicBezTo>
                <a:cubicBezTo>
                  <a:pt x="1228028" y="235688"/>
                  <a:pt x="1230278" y="222048"/>
                  <a:pt x="1229050" y="221775"/>
                </a:cubicBezTo>
                <a:close/>
                <a:moveTo>
                  <a:pt x="986632" y="193720"/>
                </a:moveTo>
                <a:cubicBezTo>
                  <a:pt x="990056" y="190276"/>
                  <a:pt x="994158" y="191126"/>
                  <a:pt x="996876" y="193747"/>
                </a:cubicBezTo>
                <a:cubicBezTo>
                  <a:pt x="999594" y="196368"/>
                  <a:pt x="1000926" y="200760"/>
                  <a:pt x="998804" y="204399"/>
                </a:cubicBezTo>
                <a:cubicBezTo>
                  <a:pt x="994712" y="211521"/>
                  <a:pt x="977706" y="202795"/>
                  <a:pt x="986632" y="193720"/>
                </a:cubicBezTo>
                <a:close/>
                <a:moveTo>
                  <a:pt x="1302664" y="103642"/>
                </a:moveTo>
                <a:cubicBezTo>
                  <a:pt x="1306532" y="102705"/>
                  <a:pt x="1311068" y="105528"/>
                  <a:pt x="1313398" y="108712"/>
                </a:cubicBezTo>
                <a:cubicBezTo>
                  <a:pt x="1315730" y="111895"/>
                  <a:pt x="1315858" y="115440"/>
                  <a:pt x="1310910" y="115947"/>
                </a:cubicBezTo>
                <a:cubicBezTo>
                  <a:pt x="1303912" y="116733"/>
                  <a:pt x="1289918" y="106406"/>
                  <a:pt x="1302664" y="103642"/>
                </a:cubicBezTo>
                <a:close/>
                <a:moveTo>
                  <a:pt x="1689292" y="0"/>
                </a:moveTo>
                <a:lnTo>
                  <a:pt x="1689292" y="40910"/>
                </a:lnTo>
                <a:lnTo>
                  <a:pt x="1682704" y="43368"/>
                </a:lnTo>
                <a:cubicBezTo>
                  <a:pt x="1672052" y="47321"/>
                  <a:pt x="1661926" y="51534"/>
                  <a:pt x="1654124" y="56767"/>
                </a:cubicBezTo>
                <a:cubicBezTo>
                  <a:pt x="1629664" y="73102"/>
                  <a:pt x="1607110" y="92441"/>
                  <a:pt x="1582338" y="108478"/>
                </a:cubicBezTo>
                <a:cubicBezTo>
                  <a:pt x="1576032" y="112603"/>
                  <a:pt x="1568634" y="115691"/>
                  <a:pt x="1563588" y="121312"/>
                </a:cubicBezTo>
                <a:cubicBezTo>
                  <a:pt x="1558832" y="126314"/>
                  <a:pt x="1506258" y="165333"/>
                  <a:pt x="1457712" y="200739"/>
                </a:cubicBezTo>
                <a:cubicBezTo>
                  <a:pt x="1439430" y="214020"/>
                  <a:pt x="1405554" y="232118"/>
                  <a:pt x="1379194" y="251706"/>
                </a:cubicBezTo>
                <a:cubicBezTo>
                  <a:pt x="1352230" y="271613"/>
                  <a:pt x="1332780" y="293010"/>
                  <a:pt x="1326734" y="295299"/>
                </a:cubicBezTo>
                <a:cubicBezTo>
                  <a:pt x="1316152" y="299229"/>
                  <a:pt x="1301778" y="304017"/>
                  <a:pt x="1295002" y="313648"/>
                </a:cubicBezTo>
                <a:cubicBezTo>
                  <a:pt x="1291902" y="317847"/>
                  <a:pt x="1280670" y="326218"/>
                  <a:pt x="1269540" y="332603"/>
                </a:cubicBezTo>
                <a:cubicBezTo>
                  <a:pt x="1260058" y="337877"/>
                  <a:pt x="1250250" y="342245"/>
                  <a:pt x="1243116" y="349750"/>
                </a:cubicBezTo>
                <a:cubicBezTo>
                  <a:pt x="1230184" y="363352"/>
                  <a:pt x="1064924" y="478004"/>
                  <a:pt x="1014522" y="524445"/>
                </a:cubicBezTo>
                <a:cubicBezTo>
                  <a:pt x="1009006" y="529619"/>
                  <a:pt x="992638" y="546207"/>
                  <a:pt x="994304" y="551659"/>
                </a:cubicBezTo>
                <a:cubicBezTo>
                  <a:pt x="995818" y="557266"/>
                  <a:pt x="1015356" y="551433"/>
                  <a:pt x="1015668" y="551730"/>
                </a:cubicBezTo>
                <a:cubicBezTo>
                  <a:pt x="1019576" y="555446"/>
                  <a:pt x="1040060" y="544857"/>
                  <a:pt x="1044456" y="543678"/>
                </a:cubicBezTo>
                <a:cubicBezTo>
                  <a:pt x="1053396" y="541163"/>
                  <a:pt x="1062226" y="540329"/>
                  <a:pt x="1071352" y="539184"/>
                </a:cubicBezTo>
                <a:cubicBezTo>
                  <a:pt x="1082912" y="537671"/>
                  <a:pt x="1094878" y="534164"/>
                  <a:pt x="1106482" y="534482"/>
                </a:cubicBezTo>
                <a:cubicBezTo>
                  <a:pt x="1114272" y="534742"/>
                  <a:pt x="1119258" y="538889"/>
                  <a:pt x="1126454" y="539775"/>
                </a:cubicBezTo>
                <a:cubicBezTo>
                  <a:pt x="1144064" y="542230"/>
                  <a:pt x="1160176" y="533735"/>
                  <a:pt x="1173662" y="523935"/>
                </a:cubicBezTo>
                <a:cubicBezTo>
                  <a:pt x="1190596" y="511756"/>
                  <a:pt x="1210540" y="503928"/>
                  <a:pt x="1228110" y="492650"/>
                </a:cubicBezTo>
                <a:cubicBezTo>
                  <a:pt x="1268808" y="466750"/>
                  <a:pt x="1306652" y="436649"/>
                  <a:pt x="1346250" y="409402"/>
                </a:cubicBezTo>
                <a:cubicBezTo>
                  <a:pt x="1364100" y="397202"/>
                  <a:pt x="1380700" y="383812"/>
                  <a:pt x="1398714" y="372065"/>
                </a:cubicBezTo>
                <a:cubicBezTo>
                  <a:pt x="1403516" y="368892"/>
                  <a:pt x="1443588" y="348349"/>
                  <a:pt x="1440798" y="340636"/>
                </a:cubicBezTo>
                <a:cubicBezTo>
                  <a:pt x="1438822" y="334889"/>
                  <a:pt x="1406586" y="357523"/>
                  <a:pt x="1403132" y="353643"/>
                </a:cubicBezTo>
                <a:cubicBezTo>
                  <a:pt x="1397480" y="347377"/>
                  <a:pt x="1438302" y="326356"/>
                  <a:pt x="1442236" y="325035"/>
                </a:cubicBezTo>
                <a:cubicBezTo>
                  <a:pt x="1445864" y="323724"/>
                  <a:pt x="1463554" y="323277"/>
                  <a:pt x="1452088" y="328450"/>
                </a:cubicBezTo>
                <a:cubicBezTo>
                  <a:pt x="1446504" y="330880"/>
                  <a:pt x="1445196" y="333506"/>
                  <a:pt x="1452242" y="334549"/>
                </a:cubicBezTo>
                <a:cubicBezTo>
                  <a:pt x="1463580" y="336400"/>
                  <a:pt x="1479002" y="336773"/>
                  <a:pt x="1487780" y="327852"/>
                </a:cubicBezTo>
                <a:cubicBezTo>
                  <a:pt x="1488968" y="326601"/>
                  <a:pt x="1506880" y="316842"/>
                  <a:pt x="1502944" y="324113"/>
                </a:cubicBezTo>
                <a:cubicBezTo>
                  <a:pt x="1500032" y="329680"/>
                  <a:pt x="1467804" y="352620"/>
                  <a:pt x="1469720" y="355928"/>
                </a:cubicBezTo>
                <a:cubicBezTo>
                  <a:pt x="1472432" y="360590"/>
                  <a:pt x="1487386" y="354567"/>
                  <a:pt x="1491796" y="353998"/>
                </a:cubicBezTo>
                <a:cubicBezTo>
                  <a:pt x="1499242" y="352741"/>
                  <a:pt x="1526428" y="341678"/>
                  <a:pt x="1531734" y="334219"/>
                </a:cubicBezTo>
                <a:cubicBezTo>
                  <a:pt x="1534238" y="330646"/>
                  <a:pt x="1528998" y="328643"/>
                  <a:pt x="1531042" y="324929"/>
                </a:cubicBezTo>
                <a:cubicBezTo>
                  <a:pt x="1538594" y="309784"/>
                  <a:pt x="1556750" y="315735"/>
                  <a:pt x="1567022" y="305556"/>
                </a:cubicBezTo>
                <a:cubicBezTo>
                  <a:pt x="1578928" y="293658"/>
                  <a:pt x="1601278" y="296451"/>
                  <a:pt x="1612144" y="285648"/>
                </a:cubicBezTo>
                <a:cubicBezTo>
                  <a:pt x="1614076" y="283615"/>
                  <a:pt x="1595404" y="275389"/>
                  <a:pt x="1622342" y="260517"/>
                </a:cubicBezTo>
                <a:cubicBezTo>
                  <a:pt x="1634834" y="253641"/>
                  <a:pt x="1650052" y="252035"/>
                  <a:pt x="1663030" y="246214"/>
                </a:cubicBezTo>
                <a:cubicBezTo>
                  <a:pt x="1669896" y="243218"/>
                  <a:pt x="1674468" y="241462"/>
                  <a:pt x="1678696" y="241946"/>
                </a:cubicBezTo>
                <a:lnTo>
                  <a:pt x="1689292" y="249093"/>
                </a:lnTo>
                <a:lnTo>
                  <a:pt x="1689292" y="298012"/>
                </a:lnTo>
                <a:lnTo>
                  <a:pt x="1683908" y="306309"/>
                </a:lnTo>
                <a:cubicBezTo>
                  <a:pt x="1681118" y="310313"/>
                  <a:pt x="1679404" y="313055"/>
                  <a:pt x="1680458" y="313982"/>
                </a:cubicBezTo>
                <a:lnTo>
                  <a:pt x="1689292" y="315393"/>
                </a:lnTo>
                <a:lnTo>
                  <a:pt x="1689292" y="824760"/>
                </a:lnTo>
                <a:cubicBezTo>
                  <a:pt x="1590680" y="824760"/>
                  <a:pt x="1510736" y="904702"/>
                  <a:pt x="1510736" y="1003316"/>
                </a:cubicBezTo>
                <a:lnTo>
                  <a:pt x="294576" y="1003316"/>
                </a:lnTo>
                <a:lnTo>
                  <a:pt x="297612" y="1000483"/>
                </a:lnTo>
                <a:cubicBezTo>
                  <a:pt x="316826" y="981840"/>
                  <a:pt x="336954" y="963173"/>
                  <a:pt x="353660" y="941846"/>
                </a:cubicBezTo>
                <a:cubicBezTo>
                  <a:pt x="357352" y="937022"/>
                  <a:pt x="359020" y="930571"/>
                  <a:pt x="363338" y="926343"/>
                </a:cubicBezTo>
                <a:cubicBezTo>
                  <a:pt x="370488" y="919448"/>
                  <a:pt x="381064" y="915213"/>
                  <a:pt x="389002" y="909366"/>
                </a:cubicBezTo>
                <a:cubicBezTo>
                  <a:pt x="466742" y="851706"/>
                  <a:pt x="534062" y="780271"/>
                  <a:pt x="603484" y="713513"/>
                </a:cubicBezTo>
                <a:cubicBezTo>
                  <a:pt x="693166" y="627322"/>
                  <a:pt x="784256" y="542469"/>
                  <a:pt x="878646" y="461347"/>
                </a:cubicBezTo>
                <a:cubicBezTo>
                  <a:pt x="882676" y="457735"/>
                  <a:pt x="909874" y="435075"/>
                  <a:pt x="905872" y="427699"/>
                </a:cubicBezTo>
                <a:cubicBezTo>
                  <a:pt x="901068" y="418665"/>
                  <a:pt x="848654" y="464088"/>
                  <a:pt x="842834" y="469270"/>
                </a:cubicBezTo>
                <a:cubicBezTo>
                  <a:pt x="817458" y="491580"/>
                  <a:pt x="792228" y="513733"/>
                  <a:pt x="767322" y="536487"/>
                </a:cubicBezTo>
                <a:cubicBezTo>
                  <a:pt x="721236" y="578700"/>
                  <a:pt x="675620" y="621356"/>
                  <a:pt x="629378" y="663419"/>
                </a:cubicBezTo>
                <a:cubicBezTo>
                  <a:pt x="582394" y="706264"/>
                  <a:pt x="533840" y="747317"/>
                  <a:pt x="487958" y="791508"/>
                </a:cubicBezTo>
                <a:cubicBezTo>
                  <a:pt x="460554" y="818140"/>
                  <a:pt x="433454" y="844764"/>
                  <a:pt x="407144" y="872439"/>
                </a:cubicBezTo>
                <a:cubicBezTo>
                  <a:pt x="399118" y="880881"/>
                  <a:pt x="390786" y="889332"/>
                  <a:pt x="383542" y="898518"/>
                </a:cubicBezTo>
                <a:cubicBezTo>
                  <a:pt x="381178" y="901630"/>
                  <a:pt x="380794" y="904539"/>
                  <a:pt x="378438" y="907955"/>
                </a:cubicBezTo>
                <a:cubicBezTo>
                  <a:pt x="374032" y="914780"/>
                  <a:pt x="359158" y="917903"/>
                  <a:pt x="352602" y="924171"/>
                </a:cubicBezTo>
                <a:lnTo>
                  <a:pt x="269698" y="1003316"/>
                </a:lnTo>
                <a:lnTo>
                  <a:pt x="191648" y="1003316"/>
                </a:lnTo>
                <a:lnTo>
                  <a:pt x="196530" y="997849"/>
                </a:lnTo>
                <a:cubicBezTo>
                  <a:pt x="226384" y="965509"/>
                  <a:pt x="259350" y="935531"/>
                  <a:pt x="291236" y="905122"/>
                </a:cubicBezTo>
                <a:cubicBezTo>
                  <a:pt x="360370" y="838981"/>
                  <a:pt x="430118" y="773131"/>
                  <a:pt x="500344" y="708032"/>
                </a:cubicBezTo>
                <a:cubicBezTo>
                  <a:pt x="514958" y="694540"/>
                  <a:pt x="531878" y="681752"/>
                  <a:pt x="543990" y="665881"/>
                </a:cubicBezTo>
                <a:cubicBezTo>
                  <a:pt x="556242" y="649550"/>
                  <a:pt x="525968" y="653214"/>
                  <a:pt x="518788" y="658889"/>
                </a:cubicBezTo>
                <a:cubicBezTo>
                  <a:pt x="507274" y="668182"/>
                  <a:pt x="497790" y="679408"/>
                  <a:pt x="485502" y="688264"/>
                </a:cubicBezTo>
                <a:cubicBezTo>
                  <a:pt x="476210" y="694907"/>
                  <a:pt x="473932" y="701373"/>
                  <a:pt x="468054" y="710373"/>
                </a:cubicBezTo>
                <a:cubicBezTo>
                  <a:pt x="465410" y="714407"/>
                  <a:pt x="453794" y="719736"/>
                  <a:pt x="449610" y="723199"/>
                </a:cubicBezTo>
                <a:cubicBezTo>
                  <a:pt x="399686" y="764439"/>
                  <a:pt x="348330" y="809378"/>
                  <a:pt x="305612" y="858066"/>
                </a:cubicBezTo>
                <a:cubicBezTo>
                  <a:pt x="277878" y="889743"/>
                  <a:pt x="239432" y="914213"/>
                  <a:pt x="208578" y="943222"/>
                </a:cubicBezTo>
                <a:lnTo>
                  <a:pt x="148384" y="1003316"/>
                </a:lnTo>
                <a:lnTo>
                  <a:pt x="94466" y="1003316"/>
                </a:lnTo>
                <a:lnTo>
                  <a:pt x="124438" y="970982"/>
                </a:lnTo>
                <a:cubicBezTo>
                  <a:pt x="126222" y="969107"/>
                  <a:pt x="129750" y="963830"/>
                  <a:pt x="124330" y="966713"/>
                </a:cubicBezTo>
                <a:cubicBezTo>
                  <a:pt x="111076" y="973609"/>
                  <a:pt x="98674" y="983994"/>
                  <a:pt x="86920" y="995182"/>
                </a:cubicBezTo>
                <a:lnTo>
                  <a:pt x="78732" y="1003316"/>
                </a:lnTo>
                <a:lnTo>
                  <a:pt x="25696" y="1003316"/>
                </a:lnTo>
                <a:lnTo>
                  <a:pt x="118612" y="909483"/>
                </a:lnTo>
                <a:cubicBezTo>
                  <a:pt x="121882" y="906043"/>
                  <a:pt x="130364" y="897436"/>
                  <a:pt x="124742" y="892391"/>
                </a:cubicBezTo>
                <a:cubicBezTo>
                  <a:pt x="116784" y="885420"/>
                  <a:pt x="89122" y="913890"/>
                  <a:pt x="84192" y="918135"/>
                </a:cubicBezTo>
                <a:cubicBezTo>
                  <a:pt x="64026" y="935276"/>
                  <a:pt x="44954" y="953459"/>
                  <a:pt x="25568" y="971344"/>
                </a:cubicBezTo>
                <a:cubicBezTo>
                  <a:pt x="18560" y="977778"/>
                  <a:pt x="10132" y="988520"/>
                  <a:pt x="920" y="992262"/>
                </a:cubicBezTo>
                <a:cubicBezTo>
                  <a:pt x="-2406" y="993566"/>
                  <a:pt x="4340" y="982714"/>
                  <a:pt x="4628" y="982097"/>
                </a:cubicBezTo>
                <a:cubicBezTo>
                  <a:pt x="14942" y="967493"/>
                  <a:pt x="26810" y="954071"/>
                  <a:pt x="38060" y="940357"/>
                </a:cubicBezTo>
                <a:cubicBezTo>
                  <a:pt x="71086" y="900612"/>
                  <a:pt x="108110" y="868243"/>
                  <a:pt x="145512" y="832660"/>
                </a:cubicBezTo>
                <a:cubicBezTo>
                  <a:pt x="224344" y="757882"/>
                  <a:pt x="308664" y="688917"/>
                  <a:pt x="390482" y="617573"/>
                </a:cubicBezTo>
                <a:cubicBezTo>
                  <a:pt x="410790" y="599969"/>
                  <a:pt x="434114" y="587021"/>
                  <a:pt x="454594" y="570176"/>
                </a:cubicBezTo>
                <a:cubicBezTo>
                  <a:pt x="462518" y="563719"/>
                  <a:pt x="470536" y="560923"/>
                  <a:pt x="479428" y="556578"/>
                </a:cubicBezTo>
                <a:cubicBezTo>
                  <a:pt x="490434" y="551264"/>
                  <a:pt x="500470" y="543838"/>
                  <a:pt x="510200" y="536422"/>
                </a:cubicBezTo>
                <a:cubicBezTo>
                  <a:pt x="547482" y="508166"/>
                  <a:pt x="583810" y="478408"/>
                  <a:pt x="621242" y="449995"/>
                </a:cubicBezTo>
                <a:cubicBezTo>
                  <a:pt x="688624" y="399159"/>
                  <a:pt x="750324" y="340836"/>
                  <a:pt x="819128" y="291947"/>
                </a:cubicBezTo>
                <a:cubicBezTo>
                  <a:pt x="831418" y="283092"/>
                  <a:pt x="844558" y="277723"/>
                  <a:pt x="857182" y="270081"/>
                </a:cubicBezTo>
                <a:cubicBezTo>
                  <a:pt x="878974" y="256864"/>
                  <a:pt x="898710" y="240802"/>
                  <a:pt x="921918" y="229229"/>
                </a:cubicBezTo>
                <a:cubicBezTo>
                  <a:pt x="926586" y="226822"/>
                  <a:pt x="973180" y="204740"/>
                  <a:pt x="973448" y="221365"/>
                </a:cubicBezTo>
                <a:cubicBezTo>
                  <a:pt x="973444" y="227317"/>
                  <a:pt x="951360" y="228943"/>
                  <a:pt x="939720" y="239309"/>
                </a:cubicBezTo>
                <a:cubicBezTo>
                  <a:pt x="934196" y="244178"/>
                  <a:pt x="918594" y="266850"/>
                  <a:pt x="917850" y="273584"/>
                </a:cubicBezTo>
                <a:cubicBezTo>
                  <a:pt x="917220" y="278940"/>
                  <a:pt x="931152" y="268670"/>
                  <a:pt x="932138" y="271391"/>
                </a:cubicBezTo>
                <a:cubicBezTo>
                  <a:pt x="933786" y="276232"/>
                  <a:pt x="968420" y="257963"/>
                  <a:pt x="972402" y="258472"/>
                </a:cubicBezTo>
                <a:cubicBezTo>
                  <a:pt x="979142" y="259523"/>
                  <a:pt x="987596" y="255952"/>
                  <a:pt x="992398" y="252779"/>
                </a:cubicBezTo>
                <a:cubicBezTo>
                  <a:pt x="1014590" y="237265"/>
                  <a:pt x="1040830" y="230955"/>
                  <a:pt x="1065436" y="220415"/>
                </a:cubicBezTo>
                <a:cubicBezTo>
                  <a:pt x="1086570" y="211336"/>
                  <a:pt x="1110774" y="209047"/>
                  <a:pt x="1132244" y="201179"/>
                </a:cubicBezTo>
                <a:cubicBezTo>
                  <a:pt x="1154620" y="192985"/>
                  <a:pt x="1184146" y="183846"/>
                  <a:pt x="1203802" y="170684"/>
                </a:cubicBezTo>
                <a:cubicBezTo>
                  <a:pt x="1222262" y="158469"/>
                  <a:pt x="1233696" y="133918"/>
                  <a:pt x="1254704" y="125910"/>
                </a:cubicBezTo>
                <a:cubicBezTo>
                  <a:pt x="1270268" y="119871"/>
                  <a:pt x="1290438" y="120887"/>
                  <a:pt x="1301084" y="131605"/>
                </a:cubicBezTo>
                <a:cubicBezTo>
                  <a:pt x="1312974" y="143207"/>
                  <a:pt x="1294676" y="161828"/>
                  <a:pt x="1285280" y="170457"/>
                </a:cubicBezTo>
                <a:cubicBezTo>
                  <a:pt x="1281252" y="174069"/>
                  <a:pt x="1260282" y="183602"/>
                  <a:pt x="1248986" y="195484"/>
                </a:cubicBezTo>
                <a:cubicBezTo>
                  <a:pt x="1237392" y="207679"/>
                  <a:pt x="1235618" y="222068"/>
                  <a:pt x="1254122" y="217632"/>
                </a:cubicBezTo>
                <a:cubicBezTo>
                  <a:pt x="1265346" y="214907"/>
                  <a:pt x="1295466" y="199193"/>
                  <a:pt x="1298990" y="187659"/>
                </a:cubicBezTo>
                <a:cubicBezTo>
                  <a:pt x="1301668" y="178894"/>
                  <a:pt x="1304026" y="169526"/>
                  <a:pt x="1307784" y="161191"/>
                </a:cubicBezTo>
                <a:cubicBezTo>
                  <a:pt x="1312556" y="150847"/>
                  <a:pt x="1319540" y="149449"/>
                  <a:pt x="1327606" y="142532"/>
                </a:cubicBezTo>
                <a:cubicBezTo>
                  <a:pt x="1345982" y="126962"/>
                  <a:pt x="1376232" y="122382"/>
                  <a:pt x="1386330" y="135555"/>
                </a:cubicBezTo>
                <a:cubicBezTo>
                  <a:pt x="1401970" y="156675"/>
                  <a:pt x="1405334" y="156896"/>
                  <a:pt x="1384448" y="187942"/>
                </a:cubicBezTo>
                <a:cubicBezTo>
                  <a:pt x="1376358" y="199896"/>
                  <a:pt x="1359304" y="195291"/>
                  <a:pt x="1335338" y="207035"/>
                </a:cubicBezTo>
                <a:cubicBezTo>
                  <a:pt x="1330818" y="209286"/>
                  <a:pt x="1298932" y="239695"/>
                  <a:pt x="1313452" y="246653"/>
                </a:cubicBezTo>
                <a:cubicBezTo>
                  <a:pt x="1328744" y="254048"/>
                  <a:pt x="1350960" y="239448"/>
                  <a:pt x="1363896" y="232103"/>
                </a:cubicBezTo>
                <a:cubicBezTo>
                  <a:pt x="1387668" y="218684"/>
                  <a:pt x="1401206" y="192860"/>
                  <a:pt x="1423718" y="177947"/>
                </a:cubicBezTo>
                <a:cubicBezTo>
                  <a:pt x="1442476" y="165418"/>
                  <a:pt x="1460624" y="152906"/>
                  <a:pt x="1478428" y="138875"/>
                </a:cubicBezTo>
                <a:cubicBezTo>
                  <a:pt x="1496380" y="124688"/>
                  <a:pt x="1521568" y="106961"/>
                  <a:pt x="1545280" y="103310"/>
                </a:cubicBezTo>
                <a:cubicBezTo>
                  <a:pt x="1563368" y="100564"/>
                  <a:pt x="1583690" y="89522"/>
                  <a:pt x="1598552" y="79839"/>
                </a:cubicBezTo>
                <a:cubicBezTo>
                  <a:pt x="1618662" y="66513"/>
                  <a:pt x="1635430" y="49189"/>
                  <a:pt x="1652258" y="32037"/>
                </a:cubicBezTo>
                <a:close/>
              </a:path>
            </a:pathLst>
          </a:custGeom>
          <a:solidFill>
            <a:schemeClr val="accent1">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
          </a:p>
        </p:txBody>
      </p:sp>
      <p:pic>
        <p:nvPicPr>
          <p:cNvPr id="13" name="图片 12"/>
          <p:cNvPicPr>
            <a:picLocks noChangeAspect="1"/>
          </p:cNvPicPr>
          <p:nvPr>
            <p:custDataLst>
              <p:tags r:id="rId16"/>
            </p:custDataLst>
          </p:nvPr>
        </p:nvPicPr>
        <p:blipFill rotWithShape="1">
          <a:blip r:embed="rId17" cstate="print">
            <a:alphaModFix amt="60000"/>
            <a:extLst>
              <a:ext uri="{BEBA8EAE-BF5A-486C-A8C5-ECC9F3942E4B}">
                <a14:imgProps xmlns:a14="http://schemas.microsoft.com/office/drawing/2010/main">
                  <a14:imgLayer r:embed="rId18">
                    <a14:imgEffect>
                      <a14:brightnessContrast bright="5000" contrast="2000"/>
                    </a14:imgEffect>
                    <a14:imgEffect>
                      <a14:saturation sat="120000"/>
                    </a14:imgEffect>
                  </a14:imgLayer>
                </a14:imgProps>
              </a:ext>
              <a:ext uri="{28A0092B-C50C-407E-A947-70E740481C1C}">
                <a14:useLocalDpi xmlns:a14="http://schemas.microsoft.com/office/drawing/2010/main" val="0"/>
              </a:ext>
            </a:extLst>
          </a:blip>
          <a:srcRect l="27031" t="15395" r="34033" b="9795"/>
          <a:stretch>
            <a:fillRect/>
          </a:stretch>
        </p:blipFill>
        <p:spPr>
          <a:xfrm rot="480013" flipH="1">
            <a:off x="8213950" y="5456181"/>
            <a:ext cx="768569" cy="1231184"/>
          </a:xfrm>
          <a:prstGeom prst="rect">
            <a:avLst/>
          </a:prstGeom>
        </p:spPr>
      </p:pic>
      <p:sp>
        <p:nvSpPr>
          <p:cNvPr id="2" name="标题占位符 1"/>
          <p:cNvSpPr>
            <a:spLocks noGrp="1"/>
          </p:cNvSpPr>
          <p:nvPr>
            <p:ph type="title"/>
            <p:custDataLst>
              <p:tags r:id="rId19"/>
            </p:custDataLst>
          </p:nvPr>
        </p:nvSpPr>
        <p:spPr>
          <a:xfrm>
            <a:off x="521970" y="360000"/>
            <a:ext cx="81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521970" y="1301749"/>
            <a:ext cx="81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21"/>
            </p:custDataLst>
          </p:nvPr>
        </p:nvSpPr>
        <p:spPr>
          <a:xfrm>
            <a:off x="521970" y="6356350"/>
            <a:ext cx="2057400" cy="365125"/>
          </a:xfrm>
          <a:prstGeom prst="rect">
            <a:avLst/>
          </a:prstGeom>
        </p:spPr>
        <p:txBody>
          <a:bodyPr vert="horz" wrap="square" lIns="91440" tIns="45720" rIns="91440" bIns="45720" rtlCol="0" anchor="ctr">
            <a:normAutofit/>
          </a:bodyPr>
          <a:lstStyle>
            <a:lvl1pPr algn="l">
              <a:defRPr sz="9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3028950" y="6356350"/>
            <a:ext cx="3086100" cy="365125"/>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6565487" y="6356350"/>
            <a:ext cx="2057400" cy="365125"/>
          </a:xfrm>
          <a:prstGeom prst="rect">
            <a:avLst/>
          </a:prstGeom>
        </p:spPr>
        <p:txBody>
          <a:bodyPr vert="horz" wrap="square" lIns="91440" tIns="45720" rIns="91440" bIns="45720" rtlCol="0" anchor="ctr">
            <a:normAutofit/>
          </a:bodyPr>
          <a:lstStyle>
            <a:lvl1pPr algn="r">
              <a:defRPr sz="9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p:custDataLst>
              <p:tags r:id="rId24"/>
            </p:custDataLst>
          </p:nvPr>
        </p:nvSpPr>
        <p:spPr>
          <a:xfrm>
            <a:off x="0" y="0"/>
            <a:ext cx="0" cy="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685800" rtl="0" eaLnBrk="1" latinLnBrk="0" hangingPunct="1">
        <a:lnSpc>
          <a:spcPct val="100000"/>
        </a:lnSpc>
        <a:spcBef>
          <a:spcPct val="0"/>
        </a:spcBef>
        <a:buNone/>
        <a:defRPr sz="2400" b="1" kern="1200">
          <a:solidFill>
            <a:srgbClr val="111111"/>
          </a:solidFill>
          <a:latin typeface="+mj-lt"/>
          <a:ea typeface="+mj-ea"/>
          <a:cs typeface="+mj-cs"/>
        </a:defRPr>
      </a:lvl1pPr>
    </p:titleStyle>
    <p:bodyStyle>
      <a:lvl1pPr marL="171450" indent="-171450" algn="l" defTabSz="685800" rtl="0" eaLnBrk="1" latinLnBrk="0" hangingPunct="1">
        <a:lnSpc>
          <a:spcPct val="130000"/>
        </a:lnSpc>
        <a:spcBef>
          <a:spcPts val="750"/>
        </a:spcBef>
        <a:buFont typeface="Arial" panose="020B0604020202020204" pitchFamily="34" charset="0"/>
        <a:buChar char="•"/>
        <a:defRPr sz="1800" kern="1200">
          <a:solidFill>
            <a:srgbClr val="333333"/>
          </a:solidFill>
          <a:latin typeface="+mn-lt"/>
          <a:ea typeface="+mn-ea"/>
          <a:cs typeface="+mn-cs"/>
        </a:defRPr>
      </a:lvl1pPr>
      <a:lvl2pPr marL="403860" indent="-154940" algn="l" defTabSz="685800" rtl="0" eaLnBrk="1" latinLnBrk="0" hangingPunct="1">
        <a:lnSpc>
          <a:spcPct val="130000"/>
        </a:lnSpc>
        <a:spcBef>
          <a:spcPts val="0"/>
        </a:spcBef>
        <a:buFont typeface="Arial" panose="020B0604020202020204" pitchFamily="34" charset="0"/>
        <a:buChar char="•"/>
        <a:defRPr sz="1500" kern="1200">
          <a:solidFill>
            <a:srgbClr val="5F5F5F"/>
          </a:solidFill>
          <a:latin typeface="+mn-lt"/>
          <a:ea typeface="+mn-ea"/>
          <a:cs typeface="+mn-cs"/>
        </a:defRPr>
      </a:lvl2pPr>
      <a:lvl3pPr marL="599440" indent="-121285" algn="l" defTabSz="685800" rtl="0" eaLnBrk="1" latinLnBrk="0" hangingPunct="1">
        <a:lnSpc>
          <a:spcPct val="130000"/>
        </a:lnSpc>
        <a:spcBef>
          <a:spcPts val="0"/>
        </a:spcBef>
        <a:buFont typeface="Arial" panose="020B0604020202020204" pitchFamily="34" charset="0"/>
        <a:buChar char="•"/>
        <a:defRPr sz="1350" kern="1200">
          <a:solidFill>
            <a:srgbClr val="5F5F5F"/>
          </a:solidFill>
          <a:latin typeface="+mn-lt"/>
          <a:ea typeface="+mn-ea"/>
          <a:cs typeface="+mn-cs"/>
        </a:defRPr>
      </a:lvl3pPr>
      <a:lvl4pPr marL="772795" indent="-111760" algn="l" defTabSz="685800" rtl="0" eaLnBrk="1" latinLnBrk="0" hangingPunct="1">
        <a:lnSpc>
          <a:spcPct val="130000"/>
        </a:lnSpc>
        <a:spcBef>
          <a:spcPts val="0"/>
        </a:spcBef>
        <a:buFont typeface="Arial" panose="020B0604020202020204" pitchFamily="34" charset="0"/>
        <a:buChar char="•"/>
        <a:defRPr sz="1200" kern="1200">
          <a:solidFill>
            <a:srgbClr val="5F5F5F"/>
          </a:solidFill>
          <a:latin typeface="+mn-lt"/>
          <a:ea typeface="+mn-ea"/>
          <a:cs typeface="+mn-cs"/>
        </a:defRPr>
      </a:lvl4pPr>
      <a:lvl5pPr marL="926465" indent="-95250" algn="l" defTabSz="685800" rtl="0" eaLnBrk="1" latinLnBrk="0" hangingPunct="1">
        <a:lnSpc>
          <a:spcPct val="130000"/>
        </a:lnSpc>
        <a:spcBef>
          <a:spcPts val="0"/>
        </a:spcBef>
        <a:buFont typeface="Arial" panose="020B0604020202020204" pitchFamily="34" charset="0"/>
        <a:buChar char="•"/>
        <a:defRPr sz="1050" kern="1200">
          <a:solidFill>
            <a:srgbClr val="5F5F5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24.xml"/><Relationship Id="rId1" Type="http://schemas.openxmlformats.org/officeDocument/2006/relationships/tags" Target="../tags/tag12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26.xml"/><Relationship Id="rId1" Type="http://schemas.openxmlformats.org/officeDocument/2006/relationships/tags" Target="../tags/tag125.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tags" Target="../tags/tag128.xml"/><Relationship Id="rId2" Type="http://schemas.openxmlformats.org/officeDocument/2006/relationships/image" Target="../media/image13.jpeg"/><Relationship Id="rId1" Type="http://schemas.openxmlformats.org/officeDocument/2006/relationships/tags" Target="../tags/tag127.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tags" Target="../tags/tag130.xml"/><Relationship Id="rId2" Type="http://schemas.openxmlformats.org/officeDocument/2006/relationships/image" Target="../media/image14.jpeg"/><Relationship Id="rId1" Type="http://schemas.openxmlformats.org/officeDocument/2006/relationships/tags" Target="../tags/tag12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32.xml"/><Relationship Id="rId1" Type="http://schemas.openxmlformats.org/officeDocument/2006/relationships/tags" Target="../tags/tag131.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40.xml"/><Relationship Id="rId1" Type="http://schemas.openxmlformats.org/officeDocument/2006/relationships/tags" Target="../tags/tag13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42.xml"/><Relationship Id="rId1" Type="http://schemas.openxmlformats.org/officeDocument/2006/relationships/tags" Target="../tags/tag14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44.xml"/><Relationship Id="rId1" Type="http://schemas.openxmlformats.org/officeDocument/2006/relationships/tags" Target="../tags/tag143.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46.xml"/><Relationship Id="rId1" Type="http://schemas.openxmlformats.org/officeDocument/2006/relationships/tags" Target="../tags/tag145.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tags" Target="../tags/tag148.xml"/><Relationship Id="rId2" Type="http://schemas.openxmlformats.org/officeDocument/2006/relationships/image" Target="../media/image15.png"/><Relationship Id="rId1" Type="http://schemas.openxmlformats.org/officeDocument/2006/relationships/tags" Target="../tags/tag14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50.xml"/><Relationship Id="rId1" Type="http://schemas.openxmlformats.org/officeDocument/2006/relationships/tags" Target="../tags/tag14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52.xml"/><Relationship Id="rId1" Type="http://schemas.openxmlformats.org/officeDocument/2006/relationships/tags" Target="../tags/tag15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54.xml"/><Relationship Id="rId1" Type="http://schemas.openxmlformats.org/officeDocument/2006/relationships/tags" Target="../tags/tag153.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tags" Target="../tags/tag161.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image" Target="../media/image16.jpeg"/><Relationship Id="rId2" Type="http://schemas.openxmlformats.org/officeDocument/2006/relationships/tags" Target="../tags/tag168.xml"/><Relationship Id="rId1" Type="http://schemas.openxmlformats.org/officeDocument/2006/relationships/tags" Target="../tags/tag167.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s>
</file>

<file path=ppt/slides/_rels/slide35.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tags" Target="../tags/tag193.xml"/><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3" Type="http://schemas.openxmlformats.org/officeDocument/2006/relationships/slideLayout" Target="../slideLayouts/slideLayout19.xml"/><Relationship Id="rId12" Type="http://schemas.openxmlformats.org/officeDocument/2006/relationships/tags" Target="../tags/tag197.xml"/><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tags" Target="../tags/tag18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99.xml"/><Relationship Id="rId1" Type="http://schemas.openxmlformats.org/officeDocument/2006/relationships/tags" Target="../tags/tag198.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tags" Target="../tags/tag200.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tags" Target="../tags/tag212.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tags" Target="../tags/tag215.xml"/></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222.xml"/><Relationship Id="rId4" Type="http://schemas.openxmlformats.org/officeDocument/2006/relationships/tags" Target="../tags/tag221.xml"/><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tags" Target="../tags/tag218.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4.xml"/><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tags" Target="../tags/tag223.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28.xml"/><Relationship Id="rId2" Type="http://schemas.openxmlformats.org/officeDocument/2006/relationships/tags" Target="../tags/tag227.xml"/><Relationship Id="rId1" Type="http://schemas.openxmlformats.org/officeDocument/2006/relationships/tags" Target="../tags/tag226.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tags" Target="../tags/tag229.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tags" Target="../tags/tag232.xml"/></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238.xml"/><Relationship Id="rId3" Type="http://schemas.openxmlformats.org/officeDocument/2006/relationships/tags" Target="../tags/tag237.xml"/><Relationship Id="rId2" Type="http://schemas.openxmlformats.org/officeDocument/2006/relationships/tags" Target="../tags/tag236.xml"/><Relationship Id="rId1" Type="http://schemas.openxmlformats.org/officeDocument/2006/relationships/tags" Target="../tags/tag235.xml"/></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242.xml"/><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tags" Target="../tags/tag239.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250.xml"/><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tags" Target="../tags/tag247.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tags" Target="../tags/tag251.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tags" Target="../tags/tag254.xml"/></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260.xml"/><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tags" Target="../tags/tag257.xml"/></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tags" Target="../tags/tag261.xml"/></Relationships>
</file>

<file path=ppt/slides/_rels/slide56.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268.xml"/><Relationship Id="rId4" Type="http://schemas.openxmlformats.org/officeDocument/2006/relationships/tags" Target="../tags/tag267.xml"/><Relationship Id="rId3" Type="http://schemas.openxmlformats.org/officeDocument/2006/relationships/image" Target="../media/image17.png"/><Relationship Id="rId2" Type="http://schemas.openxmlformats.org/officeDocument/2006/relationships/tags" Target="../tags/tag266.xml"/><Relationship Id="rId1" Type="http://schemas.openxmlformats.org/officeDocument/2006/relationships/tags" Target="../tags/tag265.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tags" Target="../tags/tag269.xml"/></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74.xml"/><Relationship Id="rId2" Type="http://schemas.openxmlformats.org/officeDocument/2006/relationships/tags" Target="../tags/tag273.xml"/><Relationship Id="rId1" Type="http://schemas.openxmlformats.org/officeDocument/2006/relationships/tags" Target="../tags/tag272.xm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tags" Target="../tags/tag275.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tags" Target="../tags/tag278.xml"/></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tags" Target="../tags/tag281.xml"/></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tags" Target="../tags/tag284.xml"/></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89.xml"/><Relationship Id="rId2" Type="http://schemas.openxmlformats.org/officeDocument/2006/relationships/tags" Target="../tags/tag288.xml"/><Relationship Id="rId1" Type="http://schemas.openxmlformats.org/officeDocument/2006/relationships/tags" Target="../tags/tag287.xml"/></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tags" Target="../tags/tag290.xml"/></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95.xml"/><Relationship Id="rId2" Type="http://schemas.openxmlformats.org/officeDocument/2006/relationships/tags" Target="../tags/tag294.xml"/><Relationship Id="rId1" Type="http://schemas.openxmlformats.org/officeDocument/2006/relationships/tags" Target="../tags/tag293.xml"/></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98.xml"/><Relationship Id="rId2" Type="http://schemas.openxmlformats.org/officeDocument/2006/relationships/tags" Target="../tags/tag297.xml"/><Relationship Id="rId1" Type="http://schemas.openxmlformats.org/officeDocument/2006/relationships/tags" Target="../tags/tag296.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304.xml"/><Relationship Id="rId2" Type="http://schemas.openxmlformats.org/officeDocument/2006/relationships/tags" Target="../tags/tag303.xml"/><Relationship Id="rId1" Type="http://schemas.openxmlformats.org/officeDocument/2006/relationships/tags" Target="../tags/tag302.xml"/></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tags" Target="../tags/tag306.xml"/><Relationship Id="rId2" Type="http://schemas.openxmlformats.org/officeDocument/2006/relationships/image" Target="../media/image18.png"/><Relationship Id="rId1" Type="http://schemas.openxmlformats.org/officeDocument/2006/relationships/tags" Target="../tags/tag305.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9.xml"/><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image" Target="../media/image12.jpeg"/><Relationship Id="rId1" Type="http://schemas.openxmlformats.org/officeDocument/2006/relationships/tags" Target="../tags/tag1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246785"/>
          <p:cNvSpPr>
            <a:spLocks noGrp="1"/>
          </p:cNvSpPr>
          <p:nvPr>
            <p:custDataLst>
              <p:tags r:id="rId1"/>
            </p:custDataLst>
          </p:nvPr>
        </p:nvSpPr>
        <p:spPr>
          <a:xfrm>
            <a:off x="971233" y="980123"/>
            <a:ext cx="7467600" cy="5354637"/>
          </a:xfrm>
          <a:prstGeom prst="rect">
            <a:avLst/>
          </a:prstGeom>
          <a:noFill/>
          <a:ln w="9525">
            <a:noFill/>
          </a:ln>
        </p:spPr>
        <p:txBody>
          <a:bodyPr anchor="b" anchorCtr="0"/>
          <a:lst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2pPr>
            <a:lvl3pPr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3pPr>
            <a:lvl4pPr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4pPr>
            <a:lvl5pPr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5pPr>
            <a:lvl6pPr marL="457200"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6pPr>
            <a:lvl7pPr marL="914400"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7pPr>
            <a:lvl8pPr marL="1371600"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8pPr>
            <a:lvl9pPr marL="1828800"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9pPr>
          </a:lstStyle>
          <a:p>
            <a:pPr algn="ctr" latinLnBrk="0">
              <a:lnSpc>
                <a:spcPct val="150000"/>
              </a:lnSpc>
            </a:pPr>
            <a:endParaRPr lang="en-US" altLang="zh-CN" sz="4600" dirty="0">
              <a:solidFill>
                <a:schemeClr val="tx2"/>
              </a:solidFill>
              <a:ea typeface="+mn-ea"/>
            </a:endParaRPr>
          </a:p>
        </p:txBody>
      </p:sp>
      <p:sp>
        <p:nvSpPr>
          <p:cNvPr id="10" name="标题"/>
          <p:cNvSpPr>
            <a:spLocks noGrp="1"/>
          </p:cNvSpPr>
          <p:nvPr>
            <p:ph type="ctrTitle"/>
            <p:custDataLst>
              <p:tags r:id="rId2"/>
            </p:custDataLst>
          </p:nvPr>
        </p:nvSpPr>
        <p:spPr>
          <a:xfrm>
            <a:off x="755650" y="1196975"/>
            <a:ext cx="5143500" cy="1800225"/>
          </a:xfrm>
        </p:spPr>
        <p:txBody>
          <a:bodyPr>
            <a:normAutofit/>
          </a:bodyPr>
          <a:lstStyle/>
          <a:p>
            <a:pPr marL="0" indent="0" algn="l">
              <a:lnSpc>
                <a:spcPct val="100000"/>
              </a:lnSpc>
              <a:spcBef>
                <a:spcPts val="0"/>
              </a:spcBef>
              <a:spcAft>
                <a:spcPts val="0"/>
              </a:spcAft>
              <a:buSzPct val="100000"/>
            </a:pPr>
            <a:r>
              <a:rPr lang="zh-CN" sz="4000"/>
              <a:t>第三讲</a:t>
            </a:r>
            <a:r>
              <a:rPr lang="en-US" altLang="zh-CN" sz="4000"/>
              <a:t> </a:t>
            </a:r>
            <a:r>
              <a:rPr altLang="en-US" sz="4000"/>
              <a:t>质性研究基础</a:t>
            </a:r>
            <a:endParaRPr altLang="en-US" sz="4000"/>
          </a:p>
        </p:txBody>
      </p:sp>
      <p:sp>
        <p:nvSpPr>
          <p:cNvPr id="11" name="副标题"/>
          <p:cNvSpPr>
            <a:spLocks noGrp="1"/>
          </p:cNvSpPr>
          <p:nvPr>
            <p:ph type="subTitle" idx="1"/>
            <p:custDataLst>
              <p:tags r:id="rId3"/>
            </p:custDataLst>
          </p:nvPr>
        </p:nvSpPr>
        <p:spPr>
          <a:xfrm>
            <a:off x="2483485" y="4293235"/>
            <a:ext cx="2061210" cy="972185"/>
          </a:xfrm>
        </p:spPr>
        <p:txBody>
          <a:bodyPr>
            <a:normAutofit fontScale="62500" lnSpcReduction="10000"/>
          </a:bodyPr>
          <a:lstStyle/>
          <a:p>
            <a:pPr marL="0" indent="0" algn="l">
              <a:lnSpc>
                <a:spcPct val="100000"/>
              </a:lnSpc>
              <a:spcBef>
                <a:spcPts val="1000"/>
              </a:spcBef>
              <a:spcAft>
                <a:spcPts val="0"/>
              </a:spcAft>
              <a:buSzPct val="100000"/>
            </a:pPr>
            <a:br>
              <a:rPr lang="zh-CN" altLang="en-US" sz="2400" dirty="0"/>
            </a:br>
            <a:r>
              <a:rPr lang="zh-CN" altLang="en-US" sz="2400" dirty="0"/>
              <a:t>黄冈师范学院教育学院</a:t>
            </a:r>
            <a:br>
              <a:rPr lang="zh-CN" altLang="en-US" sz="2400" dirty="0"/>
            </a:br>
            <a:r>
              <a:rPr lang="zh-CN" altLang="en-US" sz="2400" dirty="0"/>
              <a:t>邮箱：</a:t>
            </a:r>
            <a:r>
              <a:rPr lang="zh-CN" altLang="en-US" sz="2400" dirty="0">
                <a:sym typeface="+mn-ea"/>
              </a:rPr>
              <a:t>542790659@qq.com</a:t>
            </a:r>
            <a:br>
              <a:rPr lang="zh-CN" altLang="en-US" sz="2400" dirty="0">
                <a:sym typeface="+mn-ea"/>
              </a:rPr>
            </a:br>
            <a:endParaRPr lang="zh-CN" altLang="en-US" sz="2400" dirty="0">
              <a:sym typeface="+mn-ea"/>
            </a:endParaRPr>
          </a:p>
        </p:txBody>
      </p:sp>
      <p:sp>
        <p:nvSpPr>
          <p:cNvPr id="13" name="署名"/>
          <p:cNvSpPr>
            <a:spLocks noGrp="1"/>
          </p:cNvSpPr>
          <p:nvPr>
            <p:custDataLst>
              <p:tags r:id="rId4"/>
            </p:custDataLst>
          </p:nvPr>
        </p:nvSpPr>
        <p:spPr>
          <a:xfrm>
            <a:off x="2339865" y="3788751"/>
            <a:ext cx="2160000" cy="378000"/>
          </a:xfrm>
          <a:prstGeom prst="plaque">
            <a:avLst/>
          </a:prstGeom>
          <a:solidFill>
            <a:schemeClr val="accent1">
              <a:lumMod val="20000"/>
              <a:lumOff val="80000"/>
            </a:schemeClr>
          </a:solidFill>
        </p:spPr>
        <p:txBody>
          <a:bodyPr vert="horz" wrap="square" lIns="0" tIns="0" rIns="0" bIns="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600" kern="1200">
                <a:solidFill>
                  <a:srgbClr val="333333">
                    <a:alpha val="70000"/>
                  </a:srgbClr>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rgbClr val="5F5F5F"/>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rgbClr val="5F5F5F"/>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rgbClr val="5F5F5F"/>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rgbClr val="5F5F5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000"/>
              </a:spcBef>
              <a:spcAft>
                <a:spcPts val="0"/>
              </a:spcAft>
              <a:buSzPct val="100000"/>
            </a:pPr>
            <a:r>
              <a:rPr altLang="en-US" sz="1600">
                <a:solidFill>
                  <a:schemeClr val="dk1">
                    <a:alpha val="70196"/>
                  </a:schemeClr>
                </a:solidFill>
              </a:rPr>
              <a:t>李 威</a:t>
            </a:r>
            <a:endParaRPr altLang="en-US" sz="1600">
              <a:solidFill>
                <a:schemeClr val="dk1">
                  <a:alpha val="70196"/>
                </a:schemeClr>
              </a:solidFill>
            </a:endParaRPr>
          </a:p>
        </p:txBody>
      </p:sp>
    </p:spTree>
    <p:custDataLst>
      <p:tags r:id="rId5"/>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custDataLst>
              <p:tags r:id="rId1"/>
            </p:custDataLst>
          </p:nvPr>
        </p:nvSpPr>
        <p:spPr>
          <a:xfrm>
            <a:off x="457200" y="1600200"/>
            <a:ext cx="74676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pPr>
              <a:lnSpc>
                <a:spcPct val="90000"/>
              </a:lnSpc>
            </a:pPr>
            <a:r>
              <a:rPr lang="zh-CN" altLang="en-US" sz="2800" dirty="0">
                <a:solidFill>
                  <a:schemeClr val="tx1"/>
                </a:solidFill>
              </a:rPr>
              <a:t>扎根理论</a:t>
            </a:r>
            <a:r>
              <a:rPr lang="zh-CN" altLang="en-US" sz="2800" dirty="0">
                <a:solidFill>
                  <a:schemeClr val="tx1"/>
                </a:solidFill>
                <a:sym typeface="+mn-ea"/>
              </a:rPr>
              <a:t>不</a:t>
            </a:r>
            <a:r>
              <a:rPr lang="zh-CN" altLang="en-US" sz="2800" dirty="0">
                <a:solidFill>
                  <a:schemeClr val="tx1"/>
                </a:solidFill>
              </a:rPr>
              <a:t>完全是一个理论。它是一种方法、一种研究方法、一种策略。</a:t>
            </a:r>
            <a:endParaRPr lang="zh-CN" altLang="en-US" sz="2800" dirty="0">
              <a:solidFill>
                <a:schemeClr val="tx1"/>
              </a:solidFill>
            </a:endParaRPr>
          </a:p>
          <a:p>
            <a:pPr>
              <a:lnSpc>
                <a:spcPct val="90000"/>
              </a:lnSpc>
            </a:pPr>
            <a:r>
              <a:rPr lang="zh-CN" altLang="en-US" sz="2800" dirty="0">
                <a:solidFill>
                  <a:schemeClr val="tx1"/>
                </a:solidFill>
              </a:rPr>
              <a:t>扎根理论是一种研究策略，它的目的是从数据产生理论。</a:t>
            </a:r>
            <a:endParaRPr lang="zh-CN" altLang="en-US" sz="2800" dirty="0">
              <a:solidFill>
                <a:schemeClr val="tx1"/>
              </a:solidFill>
            </a:endParaRPr>
          </a:p>
          <a:p>
            <a:pPr>
              <a:lnSpc>
                <a:spcPct val="90000"/>
              </a:lnSpc>
            </a:pPr>
            <a:r>
              <a:rPr lang="zh-CN" altLang="en-US" sz="2800" dirty="0">
                <a:solidFill>
                  <a:schemeClr val="tx1"/>
                </a:solidFill>
              </a:rPr>
              <a:t>「扎根」意指理论是以数据为基础产生的，因此理论将扎根于数据。</a:t>
            </a:r>
            <a:endParaRPr lang="zh-CN" altLang="en-US" sz="2800" dirty="0">
              <a:solidFill>
                <a:schemeClr val="tx1"/>
              </a:solidFill>
            </a:endParaRPr>
          </a:p>
          <a:p>
            <a:pPr>
              <a:lnSpc>
                <a:spcPct val="90000"/>
              </a:lnSpc>
            </a:pPr>
            <a:r>
              <a:rPr lang="zh-CN" altLang="en-US" sz="2800" dirty="0">
                <a:solidFill>
                  <a:schemeClr val="tx1"/>
                </a:solidFill>
              </a:rPr>
              <a:t>「理论」意指搜集与分析研究资料的目的是要产生理论。</a:t>
            </a:r>
            <a:endParaRPr lang="zh-CN" altLang="en-US" sz="2800" dirty="0">
              <a:solidFill>
                <a:schemeClr val="tx1"/>
              </a:solidFill>
            </a:endParaRPr>
          </a:p>
          <a:p>
            <a:pPr>
              <a:lnSpc>
                <a:spcPct val="90000"/>
              </a:lnSpc>
            </a:pPr>
            <a:r>
              <a:rPr lang="zh-CN" altLang="en-US" sz="2800" dirty="0">
                <a:solidFill>
                  <a:schemeClr val="tx1"/>
                </a:solidFill>
              </a:rPr>
              <a:t>扎根理论的基本概念是理论将从资料归纳地发展出来。</a:t>
            </a:r>
            <a:endParaRPr lang="zh-TW" altLang="en-US" sz="2800" dirty="0">
              <a:solidFill>
                <a:schemeClr val="tx1"/>
              </a:solidFill>
            </a:endParaRPr>
          </a:p>
          <a:p>
            <a:endParaRPr lang="zh-TW" altLang="en-US" sz="2800" dirty="0">
              <a:solidFill>
                <a:schemeClr val="tx1"/>
              </a:solidFill>
            </a:endParaRPr>
          </a:p>
        </p:txBody>
      </p:sp>
    </p:spTree>
    <p:custDataLst>
      <p:tags r:id="rId2"/>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custDataLst>
              <p:tags r:id="rId1"/>
            </p:custDataLst>
          </p:nvPr>
        </p:nvSpPr>
        <p:spPr>
          <a:xfrm>
            <a:off x="457200" y="1600200"/>
            <a:ext cx="74676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pPr latinLnBrk="0">
              <a:lnSpc>
                <a:spcPct val="150000"/>
              </a:lnSpc>
            </a:pPr>
            <a:r>
              <a:rPr lang="zh-CN" altLang="en-US" sz="2400" dirty="0">
                <a:solidFill>
                  <a:schemeClr val="tx1"/>
                </a:solidFill>
              </a:rPr>
              <a:t>扎根理论的创始者为</a:t>
            </a:r>
            <a:r>
              <a:rPr lang="en-US" altLang="zh-TW" sz="2400" dirty="0">
                <a:solidFill>
                  <a:schemeClr val="tx1"/>
                </a:solidFill>
              </a:rPr>
              <a:t>BarneyGlaser </a:t>
            </a:r>
            <a:r>
              <a:rPr lang="zh-TW" altLang="en-US" sz="2400" dirty="0">
                <a:solidFill>
                  <a:schemeClr val="tx1"/>
                </a:solidFill>
              </a:rPr>
              <a:t>与</a:t>
            </a:r>
            <a:r>
              <a:rPr lang="en-US" altLang="zh-TW" sz="2400" dirty="0">
                <a:solidFill>
                  <a:schemeClr val="tx1"/>
                </a:solidFill>
              </a:rPr>
              <a:t>Anselm Strauss</a:t>
            </a:r>
            <a:r>
              <a:rPr lang="zh-CN" altLang="en-US" sz="2400" dirty="0">
                <a:solidFill>
                  <a:schemeClr val="tx1"/>
                </a:solidFill>
              </a:rPr>
              <a:t>，在不同年代所出版有关扎根理论的描述时，都一直对扎根理论进行补充与修正。</a:t>
            </a:r>
            <a:endParaRPr lang="zh-CN" altLang="en-US" sz="2400" dirty="0">
              <a:solidFill>
                <a:schemeClr val="tx1"/>
              </a:solidFill>
            </a:endParaRPr>
          </a:p>
          <a:p>
            <a:pPr latinLnBrk="0">
              <a:lnSpc>
                <a:spcPct val="150000"/>
              </a:lnSpc>
            </a:pPr>
            <a:r>
              <a:rPr lang="zh-CN" altLang="en-US" sz="2400" dirty="0">
                <a:solidFill>
                  <a:schemeClr val="tx1"/>
                </a:solidFill>
              </a:rPr>
              <a:t>扎根理论的意义在最初</a:t>
            </a:r>
            <a:r>
              <a:rPr lang="en-US" altLang="zh-TW" sz="2400" dirty="0">
                <a:solidFill>
                  <a:schemeClr val="tx1"/>
                </a:solidFill>
              </a:rPr>
              <a:t>1967</a:t>
            </a:r>
            <a:r>
              <a:rPr lang="zh-TW" altLang="en-US" sz="2400" dirty="0">
                <a:solidFill>
                  <a:schemeClr val="tx1"/>
                </a:solidFill>
              </a:rPr>
              <a:t>年</a:t>
            </a:r>
            <a:r>
              <a:rPr lang="zh-CN" altLang="en-US" sz="2400" dirty="0">
                <a:solidFill>
                  <a:schemeClr val="tx1"/>
                </a:solidFill>
              </a:rPr>
              <a:t>所出版的《扎根理论的发现》一书中，对于扎根理论的定义是在如何从数据中发展理论，而这就称之为扎根理论。</a:t>
            </a:r>
            <a:endParaRPr lang="zh-TW" altLang="en-US" sz="2400" dirty="0">
              <a:solidFill>
                <a:schemeClr val="tx1"/>
              </a:solidFill>
            </a:endParaRPr>
          </a:p>
          <a:p>
            <a:endParaRPr lang="zh-TW" altLang="en-US" sz="2400" dirty="0">
              <a:solidFill>
                <a:schemeClr val="tx1"/>
              </a:solidFill>
            </a:endParaRPr>
          </a:p>
        </p:txBody>
      </p:sp>
    </p:spTree>
    <p:custDataLst>
      <p:tags r:id="rId2"/>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custDataLst>
              <p:tags r:id="rId1"/>
            </p:custDataLst>
          </p:nvPr>
        </p:nvPicPr>
        <p:blipFill>
          <a:blip r:embed="rId2"/>
          <a:stretch>
            <a:fillRect/>
          </a:stretch>
        </p:blipFill>
        <p:spPr>
          <a:xfrm>
            <a:off x="539750" y="522605"/>
            <a:ext cx="8058785" cy="555625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custDataLst>
              <p:tags r:id="rId1"/>
            </p:custDataLst>
          </p:nvPr>
        </p:nvPicPr>
        <p:blipFill>
          <a:blip r:embed="rId2"/>
          <a:stretch>
            <a:fillRect/>
          </a:stretch>
        </p:blipFill>
        <p:spPr>
          <a:xfrm>
            <a:off x="323215" y="1124585"/>
            <a:ext cx="8524875" cy="4374515"/>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custDataLst>
              <p:tags r:id="rId1"/>
            </p:custDataLst>
          </p:nvPr>
        </p:nvSpPr>
        <p:spPr>
          <a:xfrm>
            <a:off x="323215" y="548640"/>
            <a:ext cx="8255000" cy="5878830"/>
          </a:xfrm>
          <a:prstGeom prst="rect">
            <a:avLst/>
          </a:prstGeom>
          <a:noFill/>
          <a:ln w="9525">
            <a:noFill/>
          </a:ln>
        </p:spPr>
        <p:txBody>
          <a:bodyPr vert="horz" wrap="square" lIns="91440" tIns="45720" rIns="91440" bIns="45720" anchor="t" anchorCtr="0"/>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pPr marL="0" indent="0">
              <a:buNone/>
            </a:pPr>
            <a:r>
              <a:rPr lang="zh-CN" altLang="en-US" sz="2400" dirty="0">
                <a:solidFill>
                  <a:schemeClr val="tx1"/>
                </a:solidFill>
              </a:rPr>
              <a:t>扎根理论的特质：</a:t>
            </a:r>
            <a:endParaRPr lang="zh-CN" altLang="en-US" sz="2400" dirty="0">
              <a:solidFill>
                <a:schemeClr val="tx1"/>
              </a:solidFill>
            </a:endParaRPr>
          </a:p>
          <a:p>
            <a:pPr>
              <a:lnSpc>
                <a:spcPct val="80000"/>
              </a:lnSpc>
            </a:pPr>
            <a:r>
              <a:rPr lang="en-US" altLang="zh-CN" dirty="0">
                <a:solidFill>
                  <a:schemeClr val="tx1"/>
                </a:solidFill>
                <a:sym typeface="+mn-ea"/>
              </a:rPr>
              <a:t>1.</a:t>
            </a:r>
            <a:r>
              <a:rPr lang="zh-CN" altLang="en-US" dirty="0">
                <a:solidFill>
                  <a:schemeClr val="tx1"/>
                </a:solidFill>
                <a:sym typeface="+mn-ea"/>
              </a:rPr>
              <a:t>就扎根理论研究的程序与策略中之数据性质而言，具有下列特征</a:t>
            </a:r>
            <a:r>
              <a:rPr lang="en-US" altLang="zh-TW" dirty="0">
                <a:solidFill>
                  <a:schemeClr val="tx1"/>
                </a:solidFill>
                <a:sym typeface="+mn-ea"/>
              </a:rPr>
              <a:t>:</a:t>
            </a:r>
            <a:r>
              <a:rPr lang="zh-CN" altLang="en-US" dirty="0">
                <a:solidFill>
                  <a:schemeClr val="tx1"/>
                </a:solidFill>
                <a:sym typeface="+mn-ea"/>
              </a:rPr>
              <a:t>微观的发展中的、脉络中的、扎根的、社会互动的，是隐约、暧昧、非正式、私下 领域互动活动过程中的资料。</a:t>
            </a:r>
            <a:endParaRPr lang="zh-CN" altLang="en-US" dirty="0">
              <a:solidFill>
                <a:schemeClr val="tx1"/>
              </a:solidFill>
            </a:endParaRPr>
          </a:p>
          <a:p>
            <a:pPr>
              <a:lnSpc>
                <a:spcPct val="80000"/>
              </a:lnSpc>
            </a:pPr>
            <a:endParaRPr lang="zh-CN" altLang="en-US" dirty="0">
              <a:solidFill>
                <a:schemeClr val="tx1"/>
              </a:solidFill>
            </a:endParaRPr>
          </a:p>
          <a:p>
            <a:pPr>
              <a:lnSpc>
                <a:spcPct val="80000"/>
              </a:lnSpc>
            </a:pPr>
            <a:r>
              <a:rPr lang="en-US" altLang="zh-CN" dirty="0">
                <a:solidFill>
                  <a:schemeClr val="tx1"/>
                </a:solidFill>
                <a:sym typeface="+mn-ea"/>
              </a:rPr>
              <a:t>2.</a:t>
            </a:r>
            <a:r>
              <a:rPr lang="zh-CN" altLang="en-US" dirty="0">
                <a:solidFill>
                  <a:schemeClr val="tx1"/>
                </a:solidFill>
                <a:sym typeface="+mn-ea"/>
              </a:rPr>
              <a:t>就扎根理论研究的策略而言，它是由当事人的眼光搜集数据，此数据是藉由研究者与被研究者之间不断地互动，搜集在发展中、变化中、富有意义之过程的、脉络式的数据。 此外，从数据中搜集而建立的「见实译码」（</a:t>
            </a:r>
            <a:r>
              <a:rPr lang="en-US" altLang="zh-TW" dirty="0">
                <a:solidFill>
                  <a:schemeClr val="tx1"/>
                </a:solidFill>
                <a:sym typeface="+mn-ea"/>
              </a:rPr>
              <a:t>vivoconcept</a:t>
            </a:r>
            <a:r>
              <a:rPr lang="zh-CN" altLang="en-US" dirty="0">
                <a:solidFill>
                  <a:schemeClr val="tx1"/>
                </a:solidFill>
                <a:sym typeface="+mn-ea"/>
              </a:rPr>
              <a:t>），更是以当事人的说辞为信，是更能反映由当事人眼光出发的概念建构。</a:t>
            </a:r>
            <a:endParaRPr lang="zh-CN" altLang="en-US" dirty="0">
              <a:solidFill>
                <a:schemeClr val="tx1"/>
              </a:solidFill>
              <a:sym typeface="+mn-ea"/>
            </a:endParaRPr>
          </a:p>
          <a:p>
            <a:pPr>
              <a:lnSpc>
                <a:spcPct val="80000"/>
              </a:lnSpc>
            </a:pPr>
            <a:endParaRPr lang="zh-CN" altLang="en-US" dirty="0">
              <a:solidFill>
                <a:schemeClr val="tx1"/>
              </a:solidFill>
              <a:sym typeface="+mn-ea"/>
            </a:endParaRPr>
          </a:p>
          <a:p>
            <a:pPr>
              <a:lnSpc>
                <a:spcPct val="80000"/>
              </a:lnSpc>
            </a:pPr>
            <a:r>
              <a:rPr lang="en-US" altLang="zh-CN" dirty="0">
                <a:solidFill>
                  <a:schemeClr val="tx1"/>
                </a:solidFill>
                <a:sym typeface="+mn-ea"/>
              </a:rPr>
              <a:t>3.</a:t>
            </a:r>
            <a:r>
              <a:rPr lang="zh-CN" altLang="en-US" dirty="0">
                <a:solidFill>
                  <a:schemeClr val="tx1"/>
                </a:solidFill>
                <a:sym typeface="+mn-ea"/>
              </a:rPr>
              <a:t>扎根理论研究主张由日常生活经验中孕育研究，也将研究回馈于日常生活问题的解决中，换言之，正如质化研究方法要求研究者深入了解之后也能幡然更新</a:t>
            </a:r>
            <a:r>
              <a:rPr lang="en-US" altLang="zh-TW" dirty="0">
                <a:solidFill>
                  <a:schemeClr val="tx1"/>
                </a:solidFill>
                <a:sym typeface="+mn-ea"/>
              </a:rPr>
              <a:t>(transform)</a:t>
            </a:r>
            <a:r>
              <a:rPr lang="zh-CN" altLang="en-US" dirty="0">
                <a:solidFill>
                  <a:schemeClr val="tx1"/>
                </a:solidFill>
                <a:sym typeface="+mn-ea"/>
              </a:rPr>
              <a:t>，对所研究之现象有着观点上的改变</a:t>
            </a:r>
            <a:endParaRPr lang="zh-TW" altLang="en-US" dirty="0">
              <a:solidFill>
                <a:schemeClr val="tx1"/>
              </a:solidFill>
            </a:endParaRPr>
          </a:p>
          <a:p>
            <a:endParaRPr lang="en-US" altLang="zh-TW" sz="2400" dirty="0">
              <a:solidFill>
                <a:schemeClr val="tx1"/>
              </a:solidFill>
            </a:endParaRPr>
          </a:p>
          <a:p>
            <a:endParaRPr lang="en-US" altLang="zh-TW" sz="2400" dirty="0">
              <a:solidFill>
                <a:schemeClr val="tx1"/>
              </a:solidFill>
            </a:endParaRPr>
          </a:p>
        </p:txBody>
      </p:sp>
    </p:spTree>
    <p:custDataLst>
      <p:tags r:id="rId2"/>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案例论文剖析：</a:t>
            </a:r>
            <a:endParaRPr lang="zh-CN" altLang="en-US" dirty="0">
              <a:sym typeface="+mn-ea"/>
            </a:endParaRPr>
          </a:p>
        </p:txBody>
      </p:sp>
      <p:sp>
        <p:nvSpPr>
          <p:cNvPr id="5" name="文本框 4"/>
          <p:cNvSpPr txBox="1"/>
          <p:nvPr>
            <p:custDataLst>
              <p:tags r:id="rId2"/>
            </p:custDataLst>
          </p:nvPr>
        </p:nvSpPr>
        <p:spPr>
          <a:xfrm>
            <a:off x="521970" y="1301749"/>
            <a:ext cx="8100000" cy="4873625"/>
          </a:xfrm>
          <a:prstGeom prst="rect">
            <a:avLst/>
          </a:prstGeom>
          <a:noFill/>
        </p:spPr>
        <p:txBody>
          <a:bodyPr wrap="square" rtlCol="0" anchor="t">
            <a:normAutofit/>
          </a:bodyPr>
          <a:lstStyle/>
          <a:p>
            <a:r>
              <a:rPr lang="en-US" altLang="zh-CN" sz="3200" dirty="0">
                <a:solidFill>
                  <a:schemeClr val="tx1"/>
                </a:solidFill>
                <a:latin typeface="+mn-lt"/>
                <a:ea typeface="+mn-ea"/>
              </a:rPr>
              <a:t>1.</a:t>
            </a:r>
            <a:r>
              <a:rPr lang="zh-CN" altLang="en-US" sz="3200" dirty="0" smtClean="0">
                <a:solidFill>
                  <a:schemeClr val="tx1"/>
                </a:solidFill>
                <a:latin typeface="+mn-lt"/>
                <a:ea typeface="+mn-ea"/>
              </a:rPr>
              <a:t>《</a:t>
            </a:r>
            <a:r>
              <a:rPr lang="zh-CN" altLang="en-US" sz="3200" dirty="0">
                <a:solidFill>
                  <a:schemeClr val="tx1"/>
                </a:solidFill>
                <a:latin typeface="+mn-lt"/>
                <a:ea typeface="+mn-ea"/>
              </a:rPr>
              <a:t>高中数学竞赛教师留岗意愿影</a:t>
            </a:r>
            <a:r>
              <a:rPr lang="en-US" altLang="zh-CN" sz="3200" dirty="0">
                <a:solidFill>
                  <a:schemeClr val="tx1"/>
                </a:solidFill>
                <a:latin typeface="+mn-lt"/>
                <a:ea typeface="+mn-ea"/>
              </a:rPr>
              <a:t>—</a:t>
            </a:r>
            <a:r>
              <a:rPr lang="zh-CN" altLang="en-US" sz="3200" dirty="0">
                <a:solidFill>
                  <a:schemeClr val="tx1"/>
                </a:solidFill>
                <a:latin typeface="+mn-lt"/>
                <a:ea typeface="+mn-ea"/>
              </a:rPr>
              <a:t>基于扎根理论的探索性研究》</a:t>
            </a:r>
            <a:endParaRPr lang="zh-CN" altLang="en-US" sz="3200" dirty="0">
              <a:solidFill>
                <a:schemeClr val="tx1"/>
              </a:solidFill>
              <a:latin typeface="+mn-lt"/>
              <a:ea typeface="+mn-ea"/>
            </a:endParaRPr>
          </a:p>
          <a:p>
            <a:endParaRPr lang="zh-CN" altLang="en-US" sz="3200" dirty="0">
              <a:solidFill>
                <a:schemeClr val="tx1"/>
              </a:solidFill>
              <a:latin typeface="+mn-lt"/>
              <a:ea typeface="+mn-ea"/>
            </a:endParaRPr>
          </a:p>
          <a:p>
            <a:endParaRPr lang="zh-CN" altLang="en-US" sz="3200" dirty="0">
              <a:solidFill>
                <a:schemeClr val="tx1"/>
              </a:solidFill>
              <a:latin typeface="+mn-lt"/>
              <a:ea typeface="+mn-ea"/>
            </a:endParaRPr>
          </a:p>
          <a:p>
            <a:r>
              <a:rPr lang="en-US" altLang="zh-CN" sz="3200" dirty="0">
                <a:solidFill>
                  <a:schemeClr val="tx1"/>
                </a:solidFill>
                <a:latin typeface="+mn-lt"/>
                <a:ea typeface="+mn-ea"/>
              </a:rPr>
              <a:t>2.</a:t>
            </a:r>
            <a:r>
              <a:rPr lang="zh-CN" altLang="en-US" sz="3200" dirty="0">
                <a:solidFill>
                  <a:schemeClr val="tx1"/>
                </a:solidFill>
                <a:latin typeface="+mn-lt"/>
                <a:ea typeface="+mn-ea"/>
              </a:rPr>
              <a:t>《弹幕交互为大学生在线学习带来了什么？——基于扎根理论的质性分析》</a:t>
            </a:r>
            <a:endParaRPr lang="zh-CN" altLang="en-US" sz="3200" dirty="0">
              <a:solidFill>
                <a:schemeClr val="tx1"/>
              </a:solidFill>
              <a:latin typeface="+mn-lt"/>
              <a:ea typeface="+mn-ea"/>
            </a:endParaRPr>
          </a:p>
          <a:p>
            <a:pPr algn="l">
              <a:buClrTx/>
              <a:buSzTx/>
              <a:buFontTx/>
            </a:pPr>
            <a:endParaRPr lang="zh-CN" altLang="en-US" sz="3200" dirty="0">
              <a:solidFill>
                <a:schemeClr val="tx1"/>
              </a:solidFill>
              <a:latin typeface="+mn-lt"/>
              <a:ea typeface="+mn-ea"/>
            </a:endParaRPr>
          </a:p>
        </p:txBody>
      </p:sp>
    </p:spTree>
    <p:custDataLst>
      <p:tags r:id="rId3"/>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2.人种志/民族志研究</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zh-CN" altLang="en-US" sz="2400" dirty="0">
                <a:solidFill>
                  <a:schemeClr val="tx1"/>
                </a:solidFill>
              </a:rPr>
              <a:t>「人种志」一词本来自文化人类学。「人种」意指人群或人们，「志」是对某事务的描述。</a:t>
            </a:r>
            <a:r>
              <a:rPr lang="zh-TW" altLang="en-US" sz="2400" dirty="0">
                <a:solidFill>
                  <a:schemeClr val="tx1"/>
                </a:solidFill>
              </a:rPr>
              <a:t>因此</a:t>
            </a:r>
            <a:r>
              <a:rPr lang="zh-CN" altLang="en-US" sz="2400" dirty="0">
                <a:solidFill>
                  <a:schemeClr val="tx1"/>
                </a:solidFill>
              </a:rPr>
              <a:t>，人种志意指从参与者的观点描述一个文化或理解一个生活方式：人种志是描述一个群体或文化的艺术和科学</a:t>
            </a:r>
            <a:endParaRPr lang="en-US" altLang="zh-CN" sz="2400" dirty="0">
              <a:solidFill>
                <a:schemeClr val="tx1"/>
              </a:solidFill>
            </a:endParaRPr>
          </a:p>
          <a:p>
            <a:endParaRPr lang="zh-CN" altLang="en-US" sz="2400" dirty="0">
              <a:solidFill>
                <a:schemeClr val="tx1"/>
              </a:solidFill>
            </a:endParaRPr>
          </a:p>
          <a:p>
            <a:r>
              <a:rPr lang="zh-CN" altLang="en-US" sz="2400" dirty="0">
                <a:solidFill>
                  <a:schemeClr val="tx1"/>
                </a:solidFill>
              </a:rPr>
              <a:t>人种志</a:t>
            </a:r>
            <a:r>
              <a:rPr lang="en-US" altLang="zh-TW" sz="2400" dirty="0">
                <a:solidFill>
                  <a:schemeClr val="tx1"/>
                </a:solidFill>
              </a:rPr>
              <a:t>(ethnography)</a:t>
            </a:r>
            <a:r>
              <a:rPr lang="zh-CN" altLang="en-US" sz="2400" dirty="0">
                <a:solidFill>
                  <a:schemeClr val="tx1"/>
                </a:solidFill>
              </a:rPr>
              <a:t>人种志在希腊文的字义解释是描写民族、</a:t>
            </a:r>
            <a:r>
              <a:rPr lang="en-US" altLang="zh-TW" sz="2400" dirty="0">
                <a:solidFill>
                  <a:schemeClr val="tx1"/>
                </a:solidFill>
              </a:rPr>
              <a:t>(“graphy”</a:t>
            </a:r>
            <a:r>
              <a:rPr lang="zh-CN" altLang="en-US" sz="2400" dirty="0">
                <a:solidFill>
                  <a:schemeClr val="tx1"/>
                </a:solidFill>
              </a:rPr>
              <a:t>意指「描写」，</a:t>
            </a:r>
            <a:r>
              <a:rPr lang="zh-TW" altLang="en-US" sz="2400" dirty="0">
                <a:solidFill>
                  <a:schemeClr val="tx1"/>
                </a:solidFill>
              </a:rPr>
              <a:t>“</a:t>
            </a:r>
            <a:r>
              <a:rPr lang="en-US" altLang="zh-TW" sz="2400" dirty="0">
                <a:solidFill>
                  <a:schemeClr val="tx1"/>
                </a:solidFill>
              </a:rPr>
              <a:t>ethno”</a:t>
            </a:r>
            <a:r>
              <a:rPr lang="zh-TW" altLang="en-US" sz="2400" dirty="0">
                <a:solidFill>
                  <a:schemeClr val="tx1"/>
                </a:solidFill>
              </a:rPr>
              <a:t>意指「民族」、「種族」、「人們」</a:t>
            </a:r>
            <a:r>
              <a:rPr lang="en-US" altLang="zh-TW" sz="2400" dirty="0">
                <a:solidFill>
                  <a:schemeClr val="tx1"/>
                </a:solidFill>
              </a:rPr>
              <a:t>)</a:t>
            </a:r>
            <a:endParaRPr lang="en-US" altLang="zh-TW" sz="2400" dirty="0">
              <a:solidFill>
                <a:schemeClr val="tx1"/>
              </a:solidFill>
            </a:endParaRPr>
          </a:p>
          <a:p>
            <a:endParaRPr lang="en-US" altLang="zh-TW" sz="2400" dirty="0">
              <a:solidFill>
                <a:schemeClr val="tx1"/>
              </a:solidFill>
            </a:endParaRPr>
          </a:p>
        </p:txBody>
      </p:sp>
    </p:spTree>
    <p:custDataLst>
      <p:tags r:id="rId3"/>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custDataLst>
              <p:tags r:id="rId1"/>
            </p:custDataLst>
          </p:nvPr>
        </p:nvSpPr>
        <p:spPr>
          <a:xfrm>
            <a:off x="538798" y="835978"/>
            <a:ext cx="7958137" cy="3881437"/>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zh-CN" altLang="en-US" sz="2800" dirty="0">
                <a:solidFill>
                  <a:schemeClr val="tx1"/>
                </a:solidFill>
              </a:rPr>
              <a:t>对于人种志研究者而言，</a:t>
            </a:r>
            <a:r>
              <a:rPr lang="zh-TW" altLang="en-US" sz="2800" dirty="0">
                <a:solidFill>
                  <a:schemeClr val="tx1"/>
                </a:solidFill>
              </a:rPr>
              <a:t>“</a:t>
            </a:r>
            <a:r>
              <a:rPr lang="en-US" altLang="zh-TW" sz="2800" dirty="0">
                <a:solidFill>
                  <a:schemeClr val="tx1"/>
                </a:solidFill>
              </a:rPr>
              <a:t>ethno”</a:t>
            </a:r>
            <a:r>
              <a:rPr lang="zh-CN" altLang="en-US" sz="2800" dirty="0">
                <a:solidFill>
                  <a:schemeClr val="tx1"/>
                </a:solidFill>
              </a:rPr>
              <a:t>可指由习俗规约社会关系而形成共同实体的任何一个</a:t>
            </a:r>
            <a:r>
              <a:rPr lang="zh-TW" altLang="en-US" sz="2800" dirty="0">
                <a:solidFill>
                  <a:schemeClr val="tx1"/>
                </a:solidFill>
              </a:rPr>
              <a:t>社会网，</a:t>
            </a:r>
            <a:r>
              <a:rPr lang="zh-CN" altLang="en-US" sz="2800" dirty="0">
                <a:solidFill>
                  <a:schemeClr val="tx1"/>
                </a:solidFill>
              </a:rPr>
              <a:t>现代社会中的一个家庭、教室、学校、或工厂等都是可被人种志者描写的社会单位，</a:t>
            </a:r>
            <a:r>
              <a:rPr lang="zh-TW" altLang="en-US" sz="2800" dirty="0">
                <a:solidFill>
                  <a:schemeClr val="tx1"/>
                </a:solidFill>
              </a:rPr>
              <a:t>人</a:t>
            </a:r>
            <a:r>
              <a:rPr lang="zh-CN" altLang="en-US" sz="2800" dirty="0">
                <a:solidFill>
                  <a:schemeClr val="tx1"/>
                </a:solidFill>
              </a:rPr>
              <a:t>种志的研究是从这些社会人群的观点去描绘其中的事件，藉以了解人们共享的文化意义</a:t>
            </a:r>
            <a:r>
              <a:rPr lang="zh-TW" altLang="en-US" sz="2800" dirty="0">
                <a:solidFill>
                  <a:schemeClr val="tx1"/>
                </a:solidFill>
              </a:rPr>
              <a:t>。</a:t>
            </a:r>
            <a:endParaRPr lang="zh-TW" altLang="en-US" sz="2800" dirty="0">
              <a:solidFill>
                <a:schemeClr val="tx1"/>
              </a:solidFill>
            </a:endParaRPr>
          </a:p>
          <a:p>
            <a:endParaRPr lang="zh-TW" altLang="en-US" sz="2800" dirty="0">
              <a:solidFill>
                <a:schemeClr val="tx1"/>
              </a:solidFill>
            </a:endParaRPr>
          </a:p>
        </p:txBody>
      </p:sp>
    </p:spTree>
    <p:custDataLst>
      <p:tags r:id="rId2"/>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custDataLst>
              <p:tags r:id="rId1"/>
            </p:custDataLst>
          </p:nvPr>
        </p:nvSpPr>
        <p:spPr>
          <a:xfrm>
            <a:off x="457200" y="1600200"/>
            <a:ext cx="74676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zh-CN" altLang="en-US" sz="2400" dirty="0">
                <a:solidFill>
                  <a:schemeClr val="tx1"/>
                </a:solidFill>
              </a:rPr>
              <a:t>人种志和自然主义有关，它是人种志研究者为了因应实证主义的困难所发展出的一种社会研究方法。</a:t>
            </a:r>
            <a:endParaRPr lang="en-US" altLang="zh-CN" sz="2400" dirty="0">
              <a:solidFill>
                <a:schemeClr val="tx1"/>
              </a:solidFill>
            </a:endParaRPr>
          </a:p>
          <a:p>
            <a:endParaRPr lang="zh-CN" altLang="en-US" sz="2400" dirty="0">
              <a:solidFill>
                <a:schemeClr val="tx1"/>
              </a:solidFill>
            </a:endParaRPr>
          </a:p>
          <a:p>
            <a:r>
              <a:rPr lang="zh-CN" altLang="en-US" sz="2400" dirty="0">
                <a:solidFill>
                  <a:schemeClr val="tx1"/>
                </a:solidFill>
              </a:rPr>
              <a:t>研究使用对情境之性质敏感度高的研究方法，主要的目的是要描述情境中发生了什么事，相关的人如何看待自己和别人的行为，以及事件的脉络。</a:t>
            </a:r>
            <a:endParaRPr lang="zh-TW" altLang="en-US" sz="2400" dirty="0">
              <a:solidFill>
                <a:schemeClr val="tx1"/>
              </a:solidFill>
            </a:endParaRPr>
          </a:p>
          <a:p>
            <a:endParaRPr lang="zh-TW" altLang="en-US" sz="2400" dirty="0">
              <a:solidFill>
                <a:schemeClr val="tx1"/>
              </a:solidFill>
            </a:endParaRPr>
          </a:p>
        </p:txBody>
      </p:sp>
    </p:spTree>
    <p:custDataLst>
      <p:tags r:id="rId2"/>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custDataLst>
              <p:tags r:id="rId1"/>
            </p:custDataLst>
          </p:nvPr>
        </p:nvSpPr>
        <p:spPr>
          <a:xfrm>
            <a:off x="467360" y="620395"/>
            <a:ext cx="8137088" cy="4873625"/>
          </a:xfrm>
          <a:prstGeom prst="rect">
            <a:avLst/>
          </a:prstGeom>
          <a:noFill/>
          <a:ln w="9525">
            <a:noFill/>
          </a:ln>
        </p:spPr>
        <p:txBody>
          <a:bodyPr vert="horz" wrap="square" lIns="91440" tIns="45720" rIns="91440" bIns="45720" anchor="t" anchorCtr="0"/>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pPr>
              <a:lnSpc>
                <a:spcPct val="90000"/>
              </a:lnSpc>
            </a:pPr>
            <a:r>
              <a:rPr lang="zh-TW" altLang="en-US" sz="2400" dirty="0">
                <a:solidFill>
                  <a:schemeClr val="tx1"/>
                </a:solidFill>
              </a:rPr>
              <a:t>人种志研究法（</a:t>
            </a:r>
            <a:r>
              <a:rPr lang="en-US" altLang="zh-TW" sz="2400" dirty="0">
                <a:solidFill>
                  <a:schemeClr val="tx1"/>
                </a:solidFill>
              </a:rPr>
              <a:t>ethnographicstudies</a:t>
            </a:r>
            <a:r>
              <a:rPr lang="zh-TW" altLang="en-US" sz="2400" dirty="0">
                <a:solidFill>
                  <a:schemeClr val="tx1"/>
                </a:solidFill>
              </a:rPr>
              <a:t>），又译为</a:t>
            </a:r>
            <a:r>
              <a:rPr lang="en-US" altLang="zh-TW" sz="2400" dirty="0">
                <a:solidFill>
                  <a:schemeClr val="tx1"/>
                </a:solidFill>
              </a:rPr>
              <a:t>『</a:t>
            </a:r>
            <a:r>
              <a:rPr lang="zh-CN" altLang="en-US" sz="2400" dirty="0">
                <a:solidFill>
                  <a:schemeClr val="tx1"/>
                </a:solidFill>
              </a:rPr>
              <a:t>民族</a:t>
            </a:r>
            <a:r>
              <a:rPr lang="zh-TW" altLang="en-US" sz="2400" dirty="0">
                <a:solidFill>
                  <a:schemeClr val="tx1"/>
                </a:solidFill>
              </a:rPr>
              <a:t>志研究</a:t>
            </a:r>
            <a:r>
              <a:rPr lang="en-US" altLang="zh-TW" sz="2400" dirty="0">
                <a:solidFill>
                  <a:schemeClr val="tx1"/>
                </a:solidFill>
              </a:rPr>
              <a:t>』</a:t>
            </a:r>
            <a:r>
              <a:rPr lang="zh-CN" altLang="en-US" sz="2400" dirty="0">
                <a:solidFill>
                  <a:schemeClr val="tx1"/>
                </a:solidFill>
              </a:rPr>
              <a:t>，目的在于能对</a:t>
            </a:r>
            <a:r>
              <a:rPr lang="zh-TW" altLang="en-US" sz="2400" dirty="0">
                <a:solidFill>
                  <a:schemeClr val="tx1"/>
                </a:solidFill>
              </a:rPr>
              <a:t>一</a:t>
            </a:r>
            <a:r>
              <a:rPr lang="zh-CN" altLang="en-US" sz="2400" dirty="0">
                <a:solidFill>
                  <a:schemeClr val="tx1"/>
                </a:solidFill>
              </a:rPr>
              <a:t>个社会、群体、制度和情境获得一个整体的印象，是一种研究者与被研究者间的互动性研究，研究者需要实地参与、观察、纪录与描述。</a:t>
            </a:r>
            <a:endParaRPr lang="en-US" altLang="zh-CN" sz="2400" dirty="0">
              <a:solidFill>
                <a:schemeClr val="tx1"/>
              </a:solidFill>
            </a:endParaRPr>
          </a:p>
          <a:p>
            <a:pPr>
              <a:lnSpc>
                <a:spcPct val="90000"/>
              </a:lnSpc>
            </a:pPr>
            <a:endParaRPr lang="zh-TW" altLang="en-US" sz="2400" dirty="0">
              <a:solidFill>
                <a:schemeClr val="tx1"/>
              </a:solidFill>
            </a:endParaRPr>
          </a:p>
          <a:p>
            <a:pPr>
              <a:lnSpc>
                <a:spcPct val="90000"/>
              </a:lnSpc>
            </a:pPr>
            <a:r>
              <a:rPr lang="zh-CN" altLang="en-US" sz="2400" dirty="0">
                <a:solidFill>
                  <a:schemeClr val="tx1"/>
                </a:solidFill>
              </a:rPr>
              <a:t>人种志源自人类学，系对某一个别</a:t>
            </a:r>
            <a:r>
              <a:rPr lang="zh-TW" altLang="en-US" sz="2400" dirty="0">
                <a:solidFill>
                  <a:schemeClr val="tx1"/>
                </a:solidFill>
              </a:rPr>
              <a:t>文化</a:t>
            </a:r>
            <a:r>
              <a:rPr lang="zh-CN" altLang="en-US" sz="2400" dirty="0">
                <a:solidFill>
                  <a:schemeClr val="tx1"/>
                </a:solidFill>
              </a:rPr>
              <a:t>的产生与发展作一系统的描述及解析其意义，</a:t>
            </a:r>
            <a:r>
              <a:rPr lang="zh-TW" altLang="en-US" sz="2400" dirty="0">
                <a:solidFill>
                  <a:schemeClr val="tx1"/>
                </a:solidFill>
              </a:rPr>
              <a:t>尤其</a:t>
            </a:r>
            <a:r>
              <a:rPr lang="zh-CN" altLang="en-US" sz="2400" dirty="0">
                <a:solidFill>
                  <a:schemeClr val="tx1"/>
                </a:solidFill>
              </a:rPr>
              <a:t>偏重在有关人、事、时、地、物各因素交互影响的过程。</a:t>
            </a:r>
            <a:endParaRPr lang="zh-CN" altLang="en-US" sz="2400" dirty="0">
              <a:solidFill>
                <a:schemeClr val="tx1"/>
              </a:solidFill>
            </a:endParaRPr>
          </a:p>
          <a:p>
            <a:pPr>
              <a:lnSpc>
                <a:spcPct val="90000"/>
              </a:lnSpc>
            </a:pPr>
            <a:endParaRPr lang="zh-CN" altLang="en-US" sz="2400" dirty="0">
              <a:solidFill>
                <a:schemeClr val="tx1"/>
              </a:solidFill>
            </a:endParaRPr>
          </a:p>
          <a:p>
            <a:pPr>
              <a:lnSpc>
                <a:spcPct val="90000"/>
              </a:lnSpc>
            </a:pPr>
            <a:r>
              <a:rPr lang="zh-CN" altLang="en-US" dirty="0">
                <a:solidFill>
                  <a:schemeClr val="tx1"/>
                </a:solidFill>
                <a:sym typeface="+mn-ea"/>
              </a:rPr>
              <a:t>何时最适合使用人种志研究方法？</a:t>
            </a:r>
            <a:endParaRPr lang="en-US" altLang="zh-TW" dirty="0">
              <a:solidFill>
                <a:schemeClr val="tx1"/>
              </a:solidFill>
            </a:endParaRPr>
          </a:p>
          <a:p>
            <a:pPr marL="0" indent="0">
              <a:lnSpc>
                <a:spcPct val="90000"/>
              </a:lnSpc>
              <a:buNone/>
            </a:pPr>
            <a:r>
              <a:rPr lang="en-US" altLang="zh-CN" dirty="0">
                <a:solidFill>
                  <a:schemeClr val="tx1"/>
                </a:solidFill>
                <a:sym typeface="+mn-ea"/>
              </a:rPr>
              <a:t>     </a:t>
            </a:r>
            <a:r>
              <a:rPr lang="zh-CN" altLang="en-US" dirty="0">
                <a:solidFill>
                  <a:schemeClr val="tx1"/>
                </a:solidFill>
                <a:sym typeface="+mn-ea"/>
              </a:rPr>
              <a:t>一般来说，当我们需要了解行为的文化脉络，及在脉络下行为的象征意义和重要性时适合使用。</a:t>
            </a:r>
            <a:endParaRPr lang="zh-CN" altLang="en-US" dirty="0">
              <a:solidFill>
                <a:schemeClr val="tx1"/>
              </a:solidFill>
            </a:endParaRPr>
          </a:p>
          <a:p>
            <a:pPr>
              <a:lnSpc>
                <a:spcPct val="90000"/>
              </a:lnSpc>
            </a:pPr>
            <a:endParaRPr lang="zh-TW" altLang="en-US" sz="2400" dirty="0">
              <a:solidFill>
                <a:schemeClr val="tx1"/>
              </a:solidFill>
            </a:endParaRPr>
          </a:p>
          <a:p>
            <a:endParaRPr lang="zh-TW" altLang="en-US" sz="2400" dirty="0">
              <a:solidFill>
                <a:schemeClr val="tx1"/>
              </a:solidFill>
            </a:endParaRPr>
          </a:p>
        </p:txBody>
      </p:sp>
    </p:spTree>
    <p:custDataLst>
      <p:tags r:id="rId2"/>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custDataLst>
              <p:tags r:id="rId1"/>
            </p:custDataLst>
          </p:nvPr>
        </p:nvGraphicFramePr>
        <p:xfrm>
          <a:off x="395605" y="1484630"/>
          <a:ext cx="8503285" cy="3481070"/>
        </p:xfrm>
        <a:graphic>
          <a:graphicData uri="http://schemas.openxmlformats.org/drawingml/2006/table">
            <a:tbl>
              <a:tblPr firstRow="1" bandRow="1">
                <a:tableStyleId>{5C22544A-7EE6-4342-B048-85BDC9FD1C3A}</a:tableStyleId>
              </a:tblPr>
              <a:tblGrid>
                <a:gridCol w="857250"/>
                <a:gridCol w="944245"/>
                <a:gridCol w="1751330"/>
                <a:gridCol w="1814195"/>
                <a:gridCol w="3136265"/>
              </a:tblGrid>
              <a:tr h="1184910">
                <a:tc gridSpan="2">
                  <a:txBody>
                    <a:bodyPr/>
                    <a:lstStyle/>
                    <a:p>
                      <a:pPr algn="ctr">
                        <a:buNone/>
                      </a:pPr>
                      <a:r>
                        <a:rPr lang="zh-CN" altLang="en-US" sz="2400"/>
                        <a:t>目的</a:t>
                      </a:r>
                      <a:endParaRPr lang="zh-CN" altLang="en-US" sz="2400"/>
                    </a:p>
                  </a:txBody>
                  <a:tcPr marL="68580" marR="68580" marT="34290" marB="34290"/>
                </a:tc>
                <a:tc hMerge="1">
                  <a:tcPr/>
                </a:tc>
                <a:tc gridSpan="2">
                  <a:txBody>
                    <a:bodyPr/>
                    <a:lstStyle/>
                    <a:p>
                      <a:pPr algn="ctr">
                        <a:buNone/>
                      </a:pPr>
                      <a:r>
                        <a:rPr lang="zh-CN" altLang="en-US" sz="2400"/>
                        <a:t>学术取向</a:t>
                      </a:r>
                      <a:endParaRPr lang="zh-CN" altLang="en-US" sz="2400"/>
                    </a:p>
                    <a:p>
                      <a:pPr algn="ctr">
                        <a:buNone/>
                      </a:pPr>
                      <a:r>
                        <a:rPr lang="zh-CN" altLang="en-US" sz="2400"/>
                        <a:t>（求真，是什么）</a:t>
                      </a:r>
                      <a:endParaRPr lang="zh-CN" altLang="en-US" sz="2400"/>
                    </a:p>
                  </a:txBody>
                  <a:tcPr marL="68580" marR="68580" marT="34290" marB="34290"/>
                </a:tc>
                <a:tc hMerge="1">
                  <a:tcPr/>
                </a:tc>
                <a:tc>
                  <a:txBody>
                    <a:bodyPr/>
                    <a:lstStyle/>
                    <a:p>
                      <a:pPr algn="ctr">
                        <a:buNone/>
                      </a:pPr>
                      <a:r>
                        <a:rPr lang="zh-CN" altLang="en-US" sz="2400"/>
                        <a:t>实践取向</a:t>
                      </a:r>
                      <a:endParaRPr lang="zh-CN" altLang="en-US" sz="2400"/>
                    </a:p>
                    <a:p>
                      <a:pPr algn="ctr">
                        <a:buNone/>
                      </a:pPr>
                      <a:r>
                        <a:rPr lang="zh-CN" altLang="en-US" sz="2400"/>
                        <a:t>（求善，应该是什么）</a:t>
                      </a:r>
                      <a:endParaRPr lang="zh-CN" altLang="en-US" sz="2400"/>
                    </a:p>
                  </a:txBody>
                  <a:tcPr marL="68580" marR="68580" marT="34290" marB="34290"/>
                </a:tc>
              </a:tr>
              <a:tr h="807720">
                <a:tc gridSpan="2">
                  <a:txBody>
                    <a:bodyPr/>
                    <a:lstStyle/>
                    <a:p>
                      <a:pPr algn="ctr">
                        <a:buNone/>
                      </a:pPr>
                      <a:r>
                        <a:rPr lang="zh-CN" altLang="en-US" sz="2400"/>
                        <a:t>范式</a:t>
                      </a:r>
                      <a:endParaRPr lang="zh-CN" altLang="en-US" sz="2400"/>
                    </a:p>
                  </a:txBody>
                  <a:tcPr marL="68580" marR="68580" marT="34290" marB="34290"/>
                </a:tc>
                <a:tc hMerge="1">
                  <a:tcPr/>
                </a:tc>
                <a:tc>
                  <a:txBody>
                    <a:bodyPr/>
                    <a:lstStyle/>
                    <a:p>
                      <a:pPr algn="ctr">
                        <a:buNone/>
                      </a:pPr>
                      <a:r>
                        <a:rPr lang="zh-CN" altLang="en-US" sz="2400"/>
                        <a:t>实证主义</a:t>
                      </a:r>
                      <a:endParaRPr lang="zh-CN" altLang="en-US" sz="2400"/>
                    </a:p>
                  </a:txBody>
                  <a:tcPr marL="68580" marR="68580" marT="34290" marB="34290"/>
                </a:tc>
                <a:tc>
                  <a:txBody>
                    <a:bodyPr/>
                    <a:lstStyle/>
                    <a:p>
                      <a:pPr algn="ctr">
                        <a:buNone/>
                      </a:pPr>
                      <a:r>
                        <a:rPr lang="zh-CN" altLang="en-US" sz="2400"/>
                        <a:t>解释主义</a:t>
                      </a:r>
                      <a:endParaRPr lang="zh-CN" altLang="en-US" sz="2400"/>
                    </a:p>
                  </a:txBody>
                  <a:tcPr marL="68580" marR="68580" marT="34290" marB="34290"/>
                </a:tc>
                <a:tc>
                  <a:txBody>
                    <a:bodyPr/>
                    <a:lstStyle/>
                    <a:p>
                      <a:pPr algn="ctr">
                        <a:buNone/>
                      </a:pPr>
                      <a:r>
                        <a:rPr lang="zh-CN" altLang="en-US" sz="2400"/>
                        <a:t>行动科学</a:t>
                      </a:r>
                      <a:endParaRPr lang="zh-CN" altLang="en-US" sz="2400"/>
                    </a:p>
                  </a:txBody>
                  <a:tcPr marL="68580" marR="68580" marT="34290" marB="34290"/>
                </a:tc>
              </a:tr>
              <a:tr h="807720">
                <a:tc rowSpan="2">
                  <a:txBody>
                    <a:bodyPr/>
                    <a:lstStyle/>
                    <a:p>
                      <a:pPr algn="ctr">
                        <a:buNone/>
                      </a:pPr>
                      <a:r>
                        <a:rPr lang="zh-CN" altLang="en-US" sz="2400"/>
                        <a:t>形态</a:t>
                      </a:r>
                      <a:endParaRPr lang="zh-CN" altLang="en-US" sz="2400"/>
                    </a:p>
                  </a:txBody>
                  <a:tcPr marL="68580" marR="68580" marT="34290" marB="34290"/>
                </a:tc>
                <a:tc>
                  <a:txBody>
                    <a:bodyPr/>
                    <a:lstStyle/>
                    <a:p>
                      <a:pPr algn="ctr">
                        <a:buNone/>
                      </a:pPr>
                      <a:r>
                        <a:rPr lang="zh-CN" altLang="en-US" sz="2400"/>
                        <a:t>实证</a:t>
                      </a:r>
                      <a:endParaRPr lang="zh-CN" altLang="en-US" sz="2400"/>
                    </a:p>
                  </a:txBody>
                  <a:tcPr marL="68580" marR="68580" marT="34290" marB="34290"/>
                </a:tc>
                <a:tc>
                  <a:txBody>
                    <a:bodyPr/>
                    <a:lstStyle/>
                    <a:p>
                      <a:pPr algn="ctr">
                        <a:buNone/>
                      </a:pPr>
                      <a:r>
                        <a:rPr lang="zh-CN" altLang="en-US" sz="2400"/>
                        <a:t>定量研究</a:t>
                      </a:r>
                      <a:endParaRPr lang="zh-CN" altLang="en-US" sz="2400"/>
                    </a:p>
                  </a:txBody>
                  <a:tcPr marL="68580" marR="68580" marT="34290" marB="34290"/>
                </a:tc>
                <a:tc>
                  <a:txBody>
                    <a:bodyPr/>
                    <a:lstStyle/>
                    <a:p>
                      <a:pPr algn="ctr">
                        <a:buNone/>
                      </a:pPr>
                      <a:r>
                        <a:rPr lang="zh-CN" altLang="en-US" sz="2400"/>
                        <a:t>质性研究</a:t>
                      </a:r>
                      <a:endParaRPr lang="zh-CN" altLang="en-US" sz="2400"/>
                    </a:p>
                  </a:txBody>
                  <a:tcPr marL="68580" marR="68580" marT="34290" marB="34290"/>
                </a:tc>
                <a:tc>
                  <a:txBody>
                    <a:bodyPr/>
                    <a:lstStyle/>
                    <a:p>
                      <a:pPr algn="ctr">
                        <a:buNone/>
                      </a:pPr>
                      <a:r>
                        <a:rPr lang="zh-CN" altLang="en-US" sz="2400"/>
                        <a:t>行动研究</a:t>
                      </a:r>
                      <a:endParaRPr lang="zh-CN" altLang="en-US" sz="2400"/>
                    </a:p>
                    <a:p>
                      <a:pPr algn="ctr">
                        <a:buNone/>
                      </a:pPr>
                      <a:r>
                        <a:rPr lang="zh-CN" altLang="en-US" sz="2400"/>
                        <a:t>（量</a:t>
                      </a:r>
                      <a:r>
                        <a:rPr lang="en-US" altLang="zh-CN" sz="2400"/>
                        <a:t> </a:t>
                      </a:r>
                      <a:r>
                        <a:rPr lang="zh-CN" altLang="en-US" sz="2400"/>
                        <a:t>、质）</a:t>
                      </a:r>
                      <a:endParaRPr lang="zh-CN" altLang="en-US" sz="2400"/>
                    </a:p>
                  </a:txBody>
                  <a:tcPr marL="68580" marR="68580" marT="34290" marB="34290"/>
                </a:tc>
              </a:tr>
              <a:tr h="680720">
                <a:tc vMerge="1">
                  <a:tcPr/>
                </a:tc>
                <a:tc>
                  <a:txBody>
                    <a:bodyPr/>
                    <a:lstStyle/>
                    <a:p>
                      <a:pPr algn="ctr">
                        <a:buNone/>
                      </a:pPr>
                      <a:r>
                        <a:rPr lang="zh-CN" altLang="en-US" sz="2400"/>
                        <a:t>思辨</a:t>
                      </a:r>
                      <a:endParaRPr lang="zh-CN" altLang="en-US" sz="2400"/>
                    </a:p>
                  </a:txBody>
                  <a:tcPr marL="68580" marR="68580" marT="34290" marB="34290"/>
                </a:tc>
                <a:tc gridSpan="2">
                  <a:txBody>
                    <a:bodyPr/>
                    <a:lstStyle/>
                    <a:p>
                      <a:pPr algn="ctr">
                        <a:buNone/>
                      </a:pPr>
                      <a:r>
                        <a:rPr lang="zh-CN" altLang="en-US" sz="2400"/>
                        <a:t>定性研究</a:t>
                      </a:r>
                      <a:endParaRPr lang="zh-CN" altLang="en-US" sz="2400"/>
                    </a:p>
                  </a:txBody>
                  <a:tcPr marL="68580" marR="68580" marT="34290" marB="34290"/>
                </a:tc>
                <a:tc hMerge="1">
                  <a:tcPr/>
                </a:tc>
                <a:tc>
                  <a:txBody>
                    <a:bodyPr/>
                    <a:lstStyle/>
                    <a:p>
                      <a:pPr algn="ctr">
                        <a:buNone/>
                      </a:pPr>
                      <a:endParaRPr lang="zh-CN" altLang="en-US" sz="2400"/>
                    </a:p>
                  </a:txBody>
                  <a:tcPr marL="68580" marR="68580" marT="34290" marB="34290"/>
                </a:tc>
              </a:tr>
            </a:tbl>
          </a:graphicData>
        </a:graphic>
      </p:graphicFrame>
      <p:sp>
        <p:nvSpPr>
          <p:cNvPr id="3" name="标题 2"/>
          <p:cNvSpPr>
            <a:spLocks noGrp="1"/>
          </p:cNvSpPr>
          <p:nvPr>
            <p:ph type="title"/>
            <p:custDataLst>
              <p:tags r:id="rId2"/>
            </p:custDataLst>
          </p:nvPr>
        </p:nvSpPr>
        <p:spPr/>
        <p:txBody>
          <a:bodyPr vert="horz" wrap="square" lIns="0" tIns="0" rIns="0" bIns="0" rtlCol="0" anchor="b">
            <a:normAutofit/>
          </a:bodyPr>
          <a:lstStyle/>
          <a:p>
            <a:pPr lvl="0" algn="l">
              <a:buClrTx/>
              <a:buSzTx/>
              <a:buFontTx/>
            </a:pPr>
            <a:r>
              <a:rPr lang="zh-CN" altLang="en-US" dirty="0">
                <a:sym typeface="+mn-ea"/>
              </a:rPr>
              <a:t>回顾：社会科学研究的主要类型</a:t>
            </a:r>
            <a:endParaRPr lang="zh-CN" altLang="en-US" dirty="0">
              <a:sym typeface="+mn-ea"/>
            </a:endParaRPr>
          </a:p>
        </p:txBody>
      </p:sp>
    </p:spTree>
    <p:custDataLst>
      <p:tags r:id="rId3"/>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custDataLst>
              <p:tags r:id="rId1"/>
            </p:custDataLst>
          </p:nvPr>
        </p:nvSpPr>
        <p:spPr>
          <a:xfrm>
            <a:off x="457200" y="1600200"/>
            <a:ext cx="74676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zh-CN" altLang="en-US" sz="2400" dirty="0">
                <a:solidFill>
                  <a:schemeClr val="tx1"/>
                </a:solidFill>
              </a:rPr>
              <a:t>采用人种志的参与者，公开地或隐藏地在一段延续的期间观察人们的日常生活、看看发生了什么事、听听他们说了什么、提出疑问并且搜集任何其他相关的资料。</a:t>
            </a:r>
            <a:endParaRPr lang="en-US" altLang="zh-CN" sz="2400" dirty="0">
              <a:solidFill>
                <a:schemeClr val="tx1"/>
              </a:solidFill>
            </a:endParaRPr>
          </a:p>
          <a:p>
            <a:endParaRPr lang="zh-CN" altLang="en-US" sz="2400" dirty="0">
              <a:solidFill>
                <a:schemeClr val="tx1"/>
              </a:solidFill>
            </a:endParaRPr>
          </a:p>
          <a:p>
            <a:r>
              <a:rPr lang="zh-CN" altLang="en-US" sz="2400" dirty="0">
                <a:solidFill>
                  <a:schemeClr val="tx1"/>
                </a:solidFill>
              </a:rPr>
              <a:t>在人种志设计中，研究者采用</a:t>
            </a:r>
            <a:r>
              <a:rPr lang="zh-TW" altLang="en-US" sz="2400" dirty="0">
                <a:solidFill>
                  <a:schemeClr val="tx1"/>
                </a:solidFill>
              </a:rPr>
              <a:t>观察</a:t>
            </a:r>
            <a:r>
              <a:rPr lang="zh-CN" altLang="en-US" sz="2400" dirty="0">
                <a:solidFill>
                  <a:schemeClr val="tx1"/>
                </a:solidFill>
              </a:rPr>
              <a:t>、访谈、或文本分析的方式，针对研究对象进行深入或长期的探究。</a:t>
            </a:r>
            <a:endParaRPr lang="zh-TW" altLang="en-US" sz="2400" dirty="0">
              <a:solidFill>
                <a:schemeClr val="tx1"/>
              </a:solidFill>
            </a:endParaRPr>
          </a:p>
          <a:p>
            <a:endParaRPr lang="zh-TW" altLang="en-US" sz="2400" dirty="0">
              <a:solidFill>
                <a:schemeClr val="tx1"/>
              </a:solidFill>
            </a:endParaRPr>
          </a:p>
        </p:txBody>
      </p:sp>
    </p:spTree>
    <p:custDataLst>
      <p:tags r:id="rId2"/>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36195" y="1051560"/>
            <a:ext cx="9174480" cy="3545840"/>
          </a:xfrm>
          <a:prstGeom prst="rect">
            <a:avLst/>
          </a:prstGeom>
        </p:spPr>
      </p:pic>
    </p:spTree>
    <p:custDataLst>
      <p:tags r:id="rId3"/>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custDataLst>
              <p:tags r:id="rId1"/>
            </p:custDataLst>
          </p:nvPr>
        </p:nvSpPr>
        <p:spPr>
          <a:xfrm>
            <a:off x="457200" y="1600200"/>
            <a:ext cx="74676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zh-CN" altLang="en-US" sz="2400" dirty="0">
                <a:solidFill>
                  <a:schemeClr val="tx1"/>
                </a:solidFill>
              </a:rPr>
              <a:t>人种志主要的特质</a:t>
            </a:r>
            <a:endParaRPr lang="en-US" altLang="zh-TW" sz="2400" dirty="0">
              <a:solidFill>
                <a:schemeClr val="tx1"/>
              </a:solidFill>
            </a:endParaRPr>
          </a:p>
          <a:p>
            <a:r>
              <a:rPr lang="zh-CN" altLang="en-US" sz="2400" dirty="0">
                <a:solidFill>
                  <a:schemeClr val="tx1"/>
                </a:solidFill>
              </a:rPr>
              <a:t>第一，当一个研究人类群体时，人种志始于假设</a:t>
            </a:r>
            <a:r>
              <a:rPr lang="zh-TW" altLang="en-US" sz="2400" dirty="0">
                <a:solidFill>
                  <a:schemeClr val="tx1"/>
                </a:solidFill>
              </a:rPr>
              <a:t>彼此</a:t>
            </a:r>
            <a:r>
              <a:rPr lang="zh-CN" altLang="en-US" sz="2400" dirty="0">
                <a:solidFill>
                  <a:schemeClr val="tx1"/>
                </a:solidFill>
              </a:rPr>
              <a:t>群体分享的文化意义对了解他们的行为极为重要</a:t>
            </a:r>
            <a:r>
              <a:rPr lang="zh-TW" altLang="en-US" sz="2400" dirty="0">
                <a:solidFill>
                  <a:schemeClr val="tx1"/>
                </a:solidFill>
              </a:rPr>
              <a:t>。</a:t>
            </a:r>
            <a:r>
              <a:rPr lang="zh-CN" altLang="en-US" sz="2400" dirty="0">
                <a:solidFill>
                  <a:schemeClr val="tx1"/>
                </a:solidFill>
              </a:rPr>
              <a:t>这是它的文化诠释行为的一部份。</a:t>
            </a:r>
            <a:endParaRPr lang="zh-CN" altLang="en-US" sz="2400" dirty="0">
              <a:solidFill>
                <a:schemeClr val="tx1"/>
              </a:solidFill>
            </a:endParaRPr>
          </a:p>
          <a:p>
            <a:r>
              <a:rPr lang="zh-CN" altLang="en-US" sz="2400" dirty="0">
                <a:solidFill>
                  <a:schemeClr val="tx1"/>
                </a:solidFill>
              </a:rPr>
              <a:t>第二，人种志研究者敏感于行为、行动、事件和脉络在相关者眼中的意义。需要的是那些</a:t>
            </a:r>
            <a:r>
              <a:rPr lang="zh-TW" altLang="en-US" sz="2400" dirty="0">
                <a:solidFill>
                  <a:schemeClr val="tx1"/>
                </a:solidFill>
              </a:rPr>
              <a:t>事件</a:t>
            </a:r>
            <a:r>
              <a:rPr lang="zh-CN" altLang="en-US" sz="2400" dirty="0">
                <a:solidFill>
                  <a:schemeClr val="tx1"/>
                </a:solidFill>
              </a:rPr>
              <a:t>、行为和脉络内部人的观点。</a:t>
            </a:r>
            <a:endParaRPr lang="zh-TW" altLang="en-US" sz="2400" dirty="0">
              <a:solidFill>
                <a:schemeClr val="tx1"/>
              </a:solidFill>
            </a:endParaRPr>
          </a:p>
          <a:p>
            <a:endParaRPr lang="zh-TW" altLang="en-US" sz="2400" dirty="0">
              <a:solidFill>
                <a:schemeClr val="tx1"/>
              </a:solidFill>
            </a:endParaRPr>
          </a:p>
        </p:txBody>
      </p:sp>
    </p:spTree>
    <p:custDataLst>
      <p:tags r:id="rId2"/>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custDataLst>
              <p:tags r:id="rId1"/>
            </p:custDataLst>
          </p:nvPr>
        </p:nvSpPr>
        <p:spPr>
          <a:xfrm>
            <a:off x="457200" y="1600200"/>
            <a:ext cx="7467600" cy="4873625"/>
          </a:xfrm>
          <a:prstGeom prst="rect">
            <a:avLst/>
          </a:prstGeom>
          <a:noFill/>
          <a:ln w="9525">
            <a:noFill/>
          </a:ln>
        </p:spPr>
        <p:txBody>
          <a:bodyPr vert="horz" wrap="square" lIns="91440" tIns="45720" rIns="91440" bIns="45720" anchor="t" anchorCtr="0"/>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zh-CN" altLang="en-US" sz="2400" dirty="0">
                <a:solidFill>
                  <a:schemeClr val="tx1"/>
                </a:solidFill>
              </a:rPr>
              <a:t>第三，群体或个案将在其</a:t>
            </a:r>
            <a:r>
              <a:rPr lang="zh-TW" altLang="en-US" sz="2400" dirty="0">
                <a:solidFill>
                  <a:schemeClr val="tx1"/>
                </a:solidFill>
              </a:rPr>
              <a:t>自然</a:t>
            </a:r>
            <a:r>
              <a:rPr lang="zh-CN" altLang="en-US" sz="2400" dirty="0">
                <a:solidFill>
                  <a:schemeClr val="tx1"/>
                </a:solidFill>
              </a:rPr>
              <a:t>情况中被研究。</a:t>
            </a:r>
            <a:r>
              <a:rPr lang="zh-TW" altLang="en-US" sz="2400" dirty="0">
                <a:solidFill>
                  <a:schemeClr val="tx1"/>
                </a:solidFill>
              </a:rPr>
              <a:t>所以</a:t>
            </a:r>
            <a:r>
              <a:rPr lang="zh-CN" altLang="en-US" sz="2400" dirty="0">
                <a:solidFill>
                  <a:schemeClr val="tx1"/>
                </a:solidFill>
              </a:rPr>
              <a:t>在真实的人种志中，研究者变成自然情境的一部份（</a:t>
            </a:r>
            <a:r>
              <a:rPr lang="en-US" altLang="zh-TW" sz="2400" dirty="0">
                <a:solidFill>
                  <a:schemeClr val="tx1"/>
                </a:solidFill>
              </a:rPr>
              <a:t>Fielding,1996a</a:t>
            </a:r>
            <a:r>
              <a:rPr lang="zh-TW" altLang="en-US" sz="2400" dirty="0">
                <a:solidFill>
                  <a:schemeClr val="tx1"/>
                </a:solidFill>
              </a:rPr>
              <a:t>：</a:t>
            </a:r>
            <a:r>
              <a:rPr lang="en-US" altLang="zh-TW" sz="2400" dirty="0">
                <a:solidFill>
                  <a:schemeClr val="tx1"/>
                </a:solidFill>
              </a:rPr>
              <a:t>157</a:t>
            </a:r>
            <a:r>
              <a:rPr lang="zh-CN" altLang="en-US" sz="2400" dirty="0">
                <a:solidFill>
                  <a:schemeClr val="tx1"/>
                </a:solidFill>
              </a:rPr>
              <a:t>）要了解任何群体或任何文化的重要行为、事件或过程，都需要在自然情境下研究行为，特别纪录下关于那个行为的象征世界</a:t>
            </a:r>
            <a:r>
              <a:rPr lang="zh-CN" altLang="en-US" sz="2400" dirty="0" smtClean="0">
                <a:solidFill>
                  <a:schemeClr val="tx1"/>
                </a:solidFill>
              </a:rPr>
              <a:t>。</a:t>
            </a:r>
            <a:endParaRPr lang="en-US" altLang="zh-CN" sz="2400" dirty="0" smtClean="0">
              <a:solidFill>
                <a:schemeClr val="tx1"/>
              </a:solidFill>
            </a:endParaRPr>
          </a:p>
          <a:p>
            <a:endParaRPr lang="en-US" altLang="zh-CN" sz="2400" dirty="0">
              <a:solidFill>
                <a:schemeClr val="tx1"/>
              </a:solidFill>
            </a:endParaRPr>
          </a:p>
          <a:p>
            <a:r>
              <a:rPr lang="zh-CN" altLang="en-US" sz="2400" dirty="0">
                <a:solidFill>
                  <a:schemeClr val="tx1"/>
                </a:solidFill>
              </a:rPr>
              <a:t>第四，人种志像是展开的且发展中的研究种类，而</a:t>
            </a:r>
            <a:r>
              <a:rPr lang="zh-TW" altLang="en-US" sz="2400" dirty="0">
                <a:solidFill>
                  <a:schemeClr val="tx1"/>
                </a:solidFill>
              </a:rPr>
              <a:t>非预先建构的</a:t>
            </a:r>
            <a:r>
              <a:rPr lang="zh-CN" altLang="zh-TW" sz="2400" dirty="0">
                <a:solidFill>
                  <a:schemeClr val="tx1"/>
                </a:solidFill>
              </a:rPr>
              <a:t>。</a:t>
            </a:r>
            <a:r>
              <a:rPr lang="zh-CN" altLang="en-US" sz="2400" dirty="0">
                <a:solidFill>
                  <a:schemeClr val="tx1"/>
                </a:solidFill>
              </a:rPr>
              <a:t>像要为研究发展出一个焦点，通常并不清楚要深入研究的是什么，直到进行了某些田野工作之后才会逐渐清楚。它们比较可能在研究经过一段时间后发展出来，而非有系统地走在研究之前。</a:t>
            </a:r>
            <a:endParaRPr lang="zh-TW" altLang="en-US" sz="2400" dirty="0">
              <a:solidFill>
                <a:schemeClr val="tx1"/>
              </a:solidFill>
            </a:endParaRPr>
          </a:p>
          <a:p>
            <a:endParaRPr lang="zh-TW" altLang="en-US" sz="2400" dirty="0">
              <a:solidFill>
                <a:schemeClr val="tx1"/>
              </a:solidFill>
            </a:endParaRPr>
          </a:p>
          <a:p>
            <a:endParaRPr lang="zh-TW" altLang="en-US" sz="2400" dirty="0">
              <a:solidFill>
                <a:schemeClr val="tx1"/>
              </a:solidFill>
            </a:endParaRPr>
          </a:p>
        </p:txBody>
      </p:sp>
    </p:spTree>
    <p:custDataLst>
      <p:tags r:id="rId2"/>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custDataLst>
              <p:tags r:id="rId1"/>
            </p:custDataLst>
          </p:nvPr>
        </p:nvSpPr>
        <p:spPr>
          <a:xfrm>
            <a:off x="457200" y="1600200"/>
            <a:ext cx="7467600" cy="4873625"/>
          </a:xfrm>
          <a:prstGeom prst="rect">
            <a:avLst/>
          </a:prstGeom>
          <a:noFill/>
          <a:ln w="9525">
            <a:noFill/>
          </a:ln>
        </p:spPr>
        <p:txBody>
          <a:bodyPr vert="horz" wrap="square" lIns="91440" tIns="45720" rIns="91440" bIns="45720" anchor="t" anchorCtr="0"/>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zh-CN" altLang="en-US" sz="2400" dirty="0">
                <a:solidFill>
                  <a:schemeClr val="tx1"/>
                </a:solidFill>
              </a:rPr>
              <a:t>第五，从资料搜集技术的观点来看，人种志是主动选择的而非受限制的。</a:t>
            </a:r>
            <a:r>
              <a:rPr lang="zh-TW" altLang="en-US" sz="2400" dirty="0">
                <a:solidFill>
                  <a:schemeClr val="tx1"/>
                </a:solidFill>
              </a:rPr>
              <a:t>任何</a:t>
            </a:r>
            <a:r>
              <a:rPr lang="zh-CN" altLang="en-US" sz="2400" dirty="0">
                <a:solidFill>
                  <a:schemeClr val="tx1"/>
                </a:solidFill>
              </a:rPr>
              <a:t>技术都可能被使用，但田野工作总是中心。</a:t>
            </a:r>
            <a:r>
              <a:rPr lang="zh-TW" altLang="en-US" sz="2400" dirty="0">
                <a:solidFill>
                  <a:schemeClr val="tx1"/>
                </a:solidFill>
              </a:rPr>
              <a:t>人</a:t>
            </a:r>
            <a:r>
              <a:rPr lang="zh-CN" altLang="en-US" sz="2400" dirty="0">
                <a:solidFill>
                  <a:schemeClr val="tx1"/>
                </a:solidFill>
              </a:rPr>
              <a:t>种志的田野工作从直接的非参与观察到参与观察都牵连到人种志的访谈，可对一位或更多语料提供者进行研究。强调人们自己的话语（人种志的写法常称为</a:t>
            </a:r>
            <a:r>
              <a:rPr lang="zh-TW" altLang="en-US" sz="2400" dirty="0">
                <a:solidFill>
                  <a:schemeClr val="tx1"/>
                </a:solidFill>
              </a:rPr>
              <a:t>「</a:t>
            </a:r>
            <a:r>
              <a:rPr lang="zh-CN" altLang="en-US" sz="2400" dirty="0">
                <a:solidFill>
                  <a:schemeClr val="tx1"/>
                </a:solidFill>
              </a:rPr>
              <a:t>本地人的声音」</a:t>
            </a:r>
            <a:r>
              <a:rPr lang="zh-TW" altLang="en-US" sz="2400" dirty="0">
                <a:solidFill>
                  <a:schemeClr val="tx1"/>
                </a:solidFill>
              </a:rPr>
              <a:t>）</a:t>
            </a:r>
            <a:r>
              <a:rPr lang="zh-TW" altLang="en-US" sz="2400" dirty="0" smtClean="0">
                <a:solidFill>
                  <a:schemeClr val="tx1"/>
                </a:solidFill>
              </a:rPr>
              <a:t>。</a:t>
            </a:r>
            <a:endParaRPr lang="zh-TW" altLang="en-US" sz="2400" dirty="0" smtClean="0">
              <a:solidFill>
                <a:schemeClr val="tx1"/>
              </a:solidFill>
            </a:endParaRPr>
          </a:p>
          <a:p>
            <a:endParaRPr lang="zh-TW" altLang="en-US" sz="2400" dirty="0" smtClean="0">
              <a:solidFill>
                <a:schemeClr val="tx1"/>
              </a:solidFill>
            </a:endParaRPr>
          </a:p>
          <a:p>
            <a:r>
              <a:rPr lang="zh-CN" altLang="en-US" dirty="0">
                <a:solidFill>
                  <a:schemeClr val="tx1"/>
                </a:solidFill>
                <a:sym typeface="+mn-ea"/>
              </a:rPr>
              <a:t>第六，典型的人种志资料搜集将是延长与反复的。这点有一般和特殊的原因。一般的原因是因为被研究的真实性、意义、象征的明确性和文化的诠释都存在于数个层次。</a:t>
            </a:r>
            <a:r>
              <a:rPr lang="zh-TW" altLang="en-US" dirty="0">
                <a:solidFill>
                  <a:schemeClr val="tx1"/>
                </a:solidFill>
                <a:sym typeface="+mn-ea"/>
              </a:rPr>
              <a:t>研究者</a:t>
            </a:r>
            <a:r>
              <a:rPr lang="zh-CN" altLang="en-US" dirty="0">
                <a:solidFill>
                  <a:schemeClr val="tx1"/>
                </a:solidFill>
                <a:sym typeface="+mn-ea"/>
              </a:rPr>
              <a:t>要获得更深的接触和真实性的最重要的层次都需要时间</a:t>
            </a:r>
            <a:r>
              <a:rPr lang="zh-TW" altLang="en-US" dirty="0">
                <a:solidFill>
                  <a:schemeClr val="tx1"/>
                </a:solidFill>
                <a:sym typeface="+mn-ea"/>
              </a:rPr>
              <a:t>（</a:t>
            </a:r>
            <a:r>
              <a:rPr lang="en-US" altLang="zh-TW" dirty="0">
                <a:solidFill>
                  <a:schemeClr val="tx1"/>
                </a:solidFill>
                <a:sym typeface="+mn-ea"/>
              </a:rPr>
              <a:t>Woods,1992</a:t>
            </a:r>
            <a:r>
              <a:rPr lang="zh-CN" altLang="en-US" dirty="0">
                <a:solidFill>
                  <a:schemeClr val="tx1"/>
                </a:solidFill>
                <a:sym typeface="+mn-ea"/>
              </a:rPr>
              <a:t>）。</a:t>
            </a:r>
            <a:endParaRPr lang="zh-CN" altLang="en-US" dirty="0">
              <a:solidFill>
                <a:schemeClr val="tx1"/>
              </a:solidFill>
            </a:endParaRPr>
          </a:p>
          <a:p>
            <a:endParaRPr lang="en-US" altLang="zh-TW" sz="2400" dirty="0" smtClean="0">
              <a:solidFill>
                <a:schemeClr val="tx1"/>
              </a:solidFill>
            </a:endParaRPr>
          </a:p>
          <a:p>
            <a:endParaRPr lang="zh-TW" altLang="en-US" dirty="0">
              <a:solidFill>
                <a:schemeClr val="tx1"/>
              </a:solidFill>
            </a:endParaRPr>
          </a:p>
          <a:p>
            <a:endParaRPr lang="zh-TW" altLang="en-US" dirty="0">
              <a:solidFill>
                <a:schemeClr val="tx1"/>
              </a:solidFill>
            </a:endParaRPr>
          </a:p>
        </p:txBody>
      </p:sp>
    </p:spTree>
    <p:custDataLst>
      <p:tags r:id="rId2"/>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民族志的写作风格</a:t>
            </a:r>
            <a:endParaRPr lang="zh-CN" altLang="en-US" dirty="0">
              <a:sym typeface="+mn-ea"/>
            </a:endParaRPr>
          </a:p>
        </p:txBody>
      </p:sp>
      <p:sp>
        <p:nvSpPr>
          <p:cNvPr id="4" name="内容占位符 2"/>
          <p:cNvSpPr>
            <a:spLocks noGrp="1"/>
          </p:cNvSpPr>
          <p:nvPr>
            <p:custDataLst>
              <p:tags r:id="rId2"/>
            </p:custDataLst>
          </p:nvPr>
        </p:nvSpPr>
        <p:spPr>
          <a:xfrm>
            <a:off x="521970" y="1301749"/>
            <a:ext cx="8100000" cy="4873625"/>
          </a:xfrm>
          <a:prstGeom prst="rect">
            <a:avLst/>
          </a:prstGeom>
          <a:noFill/>
          <a:ln w="9525">
            <a:noFill/>
          </a:ln>
        </p:spPr>
        <p:txBody>
          <a:bodyPr wrap="square" anchor="t" anchorCtr="0">
            <a:normAutofit fontScale="90000" lnSpcReduction="10000"/>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pPr latinLnBrk="0">
              <a:lnSpc>
                <a:spcPct val="150000"/>
              </a:lnSpc>
            </a:pPr>
            <a:r>
              <a:rPr lang="zh-CN" altLang="en-US">
                <a:solidFill>
                  <a:schemeClr val="tx1"/>
                </a:solidFill>
              </a:rPr>
              <a:t>封</a:t>
            </a:r>
            <a:r>
              <a:rPr lang="en-US" altLang="zh-CN">
                <a:solidFill>
                  <a:schemeClr val="tx1"/>
                </a:solidFill>
              </a:rPr>
              <a:t>.</a:t>
            </a:r>
            <a:r>
              <a:rPr lang="zh-CN" altLang="en-US">
                <a:solidFill>
                  <a:schemeClr val="tx1"/>
                </a:solidFill>
              </a:rPr>
              <a:t>马南（</a:t>
            </a:r>
            <a:r>
              <a:rPr lang="en-US" altLang="zh-CN">
                <a:solidFill>
                  <a:schemeClr val="tx1"/>
                </a:solidFill>
              </a:rPr>
              <a:t>Van Maanen,1983</a:t>
            </a:r>
            <a:r>
              <a:rPr lang="zh-CN" altLang="en-US">
                <a:solidFill>
                  <a:schemeClr val="tx1"/>
                </a:solidFill>
              </a:rPr>
              <a:t>，</a:t>
            </a:r>
            <a:r>
              <a:rPr lang="en-US" altLang="zh-CN">
                <a:solidFill>
                  <a:schemeClr val="tx1"/>
                </a:solidFill>
              </a:rPr>
              <a:t>1988</a:t>
            </a:r>
            <a:r>
              <a:rPr lang="zh-CN" altLang="en-US">
                <a:solidFill>
                  <a:schemeClr val="tx1"/>
                </a:solidFill>
              </a:rPr>
              <a:t>）在《实地里的故事》一书中提出民族志研究结果的七种写作方式：</a:t>
            </a:r>
            <a:endParaRPr lang="zh-CN" altLang="en-US">
              <a:solidFill>
                <a:schemeClr val="tx1"/>
              </a:solidFill>
            </a:endParaRPr>
          </a:p>
          <a:p>
            <a:pPr latinLnBrk="0">
              <a:lnSpc>
                <a:spcPct val="150000"/>
              </a:lnSpc>
            </a:pPr>
            <a:r>
              <a:rPr lang="en-US" altLang="zh-CN">
                <a:solidFill>
                  <a:schemeClr val="tx1"/>
                </a:solidFill>
              </a:rPr>
              <a:t>1.</a:t>
            </a:r>
            <a:r>
              <a:rPr lang="zh-CN" altLang="en-US">
                <a:solidFill>
                  <a:schemeClr val="tx1"/>
                </a:solidFill>
              </a:rPr>
              <a:t>现实主义的故事</a:t>
            </a:r>
            <a:endParaRPr lang="zh-CN" altLang="en-US">
              <a:solidFill>
                <a:schemeClr val="tx1"/>
              </a:solidFill>
            </a:endParaRPr>
          </a:p>
          <a:p>
            <a:pPr latinLnBrk="0">
              <a:lnSpc>
                <a:spcPct val="150000"/>
              </a:lnSpc>
            </a:pPr>
            <a:r>
              <a:rPr lang="en-US" altLang="zh-CN">
                <a:solidFill>
                  <a:schemeClr val="tx1"/>
                </a:solidFill>
              </a:rPr>
              <a:t>2.</a:t>
            </a:r>
            <a:r>
              <a:rPr lang="zh-CN" altLang="en-US">
                <a:solidFill>
                  <a:schemeClr val="tx1"/>
                </a:solidFill>
              </a:rPr>
              <a:t>忏悔的故事</a:t>
            </a:r>
            <a:endParaRPr lang="zh-CN" altLang="en-US">
              <a:solidFill>
                <a:schemeClr val="tx1"/>
              </a:solidFill>
            </a:endParaRPr>
          </a:p>
          <a:p>
            <a:pPr latinLnBrk="0">
              <a:lnSpc>
                <a:spcPct val="150000"/>
              </a:lnSpc>
            </a:pPr>
            <a:r>
              <a:rPr lang="en-US" altLang="zh-CN">
                <a:solidFill>
                  <a:schemeClr val="tx1"/>
                </a:solidFill>
              </a:rPr>
              <a:t>3.</a:t>
            </a:r>
            <a:r>
              <a:rPr lang="zh-CN" altLang="en-US">
                <a:solidFill>
                  <a:schemeClr val="tx1"/>
                </a:solidFill>
              </a:rPr>
              <a:t>印象的故事</a:t>
            </a:r>
            <a:endParaRPr lang="zh-CN" altLang="en-US">
              <a:solidFill>
                <a:schemeClr val="tx1"/>
              </a:solidFill>
            </a:endParaRPr>
          </a:p>
          <a:p>
            <a:pPr latinLnBrk="0">
              <a:lnSpc>
                <a:spcPct val="150000"/>
              </a:lnSpc>
            </a:pPr>
            <a:r>
              <a:rPr lang="en-US" altLang="zh-CN">
                <a:solidFill>
                  <a:schemeClr val="tx1"/>
                </a:solidFill>
              </a:rPr>
              <a:t>4.</a:t>
            </a:r>
            <a:r>
              <a:rPr lang="zh-CN" altLang="en-US">
                <a:solidFill>
                  <a:schemeClr val="tx1"/>
                </a:solidFill>
              </a:rPr>
              <a:t>批判的故事</a:t>
            </a:r>
            <a:endParaRPr lang="zh-CN" altLang="en-US">
              <a:solidFill>
                <a:schemeClr val="tx1"/>
              </a:solidFill>
            </a:endParaRPr>
          </a:p>
          <a:p>
            <a:pPr latinLnBrk="0">
              <a:lnSpc>
                <a:spcPct val="150000"/>
              </a:lnSpc>
            </a:pPr>
            <a:r>
              <a:rPr lang="en-US" altLang="zh-CN">
                <a:solidFill>
                  <a:schemeClr val="tx1"/>
                </a:solidFill>
              </a:rPr>
              <a:t>5.</a:t>
            </a:r>
            <a:r>
              <a:rPr lang="zh-CN" altLang="en-US">
                <a:solidFill>
                  <a:schemeClr val="tx1"/>
                </a:solidFill>
              </a:rPr>
              <a:t>规范的故事</a:t>
            </a:r>
            <a:endParaRPr lang="zh-CN" altLang="en-US">
              <a:solidFill>
                <a:schemeClr val="tx1"/>
              </a:solidFill>
            </a:endParaRPr>
          </a:p>
          <a:p>
            <a:pPr latinLnBrk="0">
              <a:lnSpc>
                <a:spcPct val="150000"/>
              </a:lnSpc>
            </a:pPr>
            <a:r>
              <a:rPr lang="en-US" altLang="zh-CN">
                <a:solidFill>
                  <a:schemeClr val="tx1"/>
                </a:solidFill>
              </a:rPr>
              <a:t>6.</a:t>
            </a:r>
            <a:r>
              <a:rPr lang="zh-CN" altLang="en-US">
                <a:solidFill>
                  <a:schemeClr val="tx1"/>
                </a:solidFill>
              </a:rPr>
              <a:t>文学的故事</a:t>
            </a:r>
            <a:endParaRPr lang="zh-CN" altLang="en-US">
              <a:solidFill>
                <a:schemeClr val="tx1"/>
              </a:solidFill>
            </a:endParaRPr>
          </a:p>
          <a:p>
            <a:pPr latinLnBrk="0">
              <a:lnSpc>
                <a:spcPct val="150000"/>
              </a:lnSpc>
            </a:pPr>
            <a:r>
              <a:rPr lang="en-US" altLang="zh-CN">
                <a:solidFill>
                  <a:schemeClr val="tx1"/>
                </a:solidFill>
              </a:rPr>
              <a:t>7.</a:t>
            </a:r>
            <a:r>
              <a:rPr lang="zh-CN" altLang="en-US">
                <a:solidFill>
                  <a:schemeClr val="tx1"/>
                </a:solidFill>
              </a:rPr>
              <a:t>联合讲述的故事</a:t>
            </a:r>
            <a:endParaRPr lang="zh-CN" altLang="en-US">
              <a:solidFill>
                <a:schemeClr val="tx1"/>
              </a:solidFill>
            </a:endParaRPr>
          </a:p>
        </p:txBody>
      </p:sp>
    </p:spTree>
    <p:custDataLst>
      <p:tags r:id="rId3"/>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自我民族志</a:t>
            </a:r>
            <a:endParaRPr lang="zh-CN" altLang="en-US" dirty="0">
              <a:sym typeface="+mn-ea"/>
            </a:endParaRPr>
          </a:p>
        </p:txBody>
      </p:sp>
      <p:sp>
        <p:nvSpPr>
          <p:cNvPr id="4" name="内容占位符 2"/>
          <p:cNvSpPr>
            <a:spLocks noGrp="1"/>
          </p:cNvSpPr>
          <p:nvPr>
            <p:custDataLst>
              <p:tags r:id="rId2"/>
            </p:custDataLst>
          </p:nvPr>
        </p:nvSpPr>
        <p:spPr>
          <a:xfrm>
            <a:off x="521970" y="1301749"/>
            <a:ext cx="8100000" cy="4873625"/>
          </a:xfrm>
          <a:prstGeom prst="rect">
            <a:avLst/>
          </a:prstGeom>
          <a:noFill/>
          <a:ln w="9525">
            <a:noFill/>
          </a:ln>
        </p:spPr>
        <p:txBody>
          <a:bodyPr wrap="square" anchor="t" anchorCtr="0">
            <a:normAutofit lnSpcReduction="10000"/>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zh-CN" altLang="en-US">
                <a:solidFill>
                  <a:schemeClr val="tx1"/>
                </a:solidFill>
              </a:rPr>
              <a:t>自我民族志是一种将个人与文化相联系的自传式个人叙事，这种个人叙事对个人亲身经历进行了描述并对个人的文化经历进行反思性说明。近年来，自我民族志已成为研究个人与文化问题的首选工具。</a:t>
            </a:r>
            <a:endParaRPr lang="zh-CN" altLang="en-US">
              <a:solidFill>
                <a:schemeClr val="tx1"/>
              </a:solidFill>
            </a:endParaRPr>
          </a:p>
          <a:p>
            <a:endParaRPr lang="zh-CN" altLang="en-US">
              <a:solidFill>
                <a:schemeClr val="tx1"/>
              </a:solidFill>
            </a:endParaRPr>
          </a:p>
          <a:p>
            <a:r>
              <a:rPr lang="zh-CN" altLang="en-US">
                <a:solidFill>
                  <a:schemeClr val="tx1"/>
                </a:solidFill>
              </a:rPr>
              <a:t> 自我民族志突破了社会科学和人文科学之间的区隔,融合了科学与人文,形成了多种表达方式,这些表达方式主要包括个人叙事、第一人称叙述、生活经历、自我病情记录、生活写作、忏悔故事、回忆录等。</a:t>
            </a:r>
            <a:endParaRPr lang="zh-CN" altLang="en-US">
              <a:solidFill>
                <a:schemeClr val="tx1"/>
              </a:solidFill>
            </a:endParaRPr>
          </a:p>
          <a:p>
            <a:endParaRPr lang="zh-CN" altLang="en-US">
              <a:solidFill>
                <a:schemeClr val="tx1"/>
              </a:solidFill>
            </a:endParaRPr>
          </a:p>
          <a:p>
            <a:r>
              <a:rPr lang="zh-CN" altLang="en-US">
                <a:solidFill>
                  <a:schemeClr val="tx1"/>
                </a:solidFill>
              </a:rPr>
              <a:t>自我民族志在社会学、新闻学、人类学、教育学、社会工作、护理研究、传播研究、小说研究、沟通研究、表演研究等领域得到广泛应用。</a:t>
            </a:r>
            <a:endParaRPr lang="zh-CN" altLang="en-US">
              <a:solidFill>
                <a:schemeClr val="tx1"/>
              </a:solidFill>
            </a:endParaRPr>
          </a:p>
        </p:txBody>
      </p:sp>
    </p:spTree>
    <p:custDataLst>
      <p:tags r:id="rId3"/>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案例论文剖析：</a:t>
            </a:r>
            <a:endParaRPr lang="zh-CN" altLang="en-US" dirty="0">
              <a:sym typeface="+mn-ea"/>
            </a:endParaRPr>
          </a:p>
        </p:txBody>
      </p:sp>
      <p:sp>
        <p:nvSpPr>
          <p:cNvPr id="5" name="文本框 4"/>
          <p:cNvSpPr txBox="1"/>
          <p:nvPr>
            <p:custDataLst>
              <p:tags r:id="rId2"/>
            </p:custDataLst>
          </p:nvPr>
        </p:nvSpPr>
        <p:spPr>
          <a:xfrm>
            <a:off x="521970" y="1301749"/>
            <a:ext cx="8100000" cy="4873625"/>
          </a:xfrm>
          <a:prstGeom prst="rect">
            <a:avLst/>
          </a:prstGeom>
          <a:noFill/>
        </p:spPr>
        <p:txBody>
          <a:bodyPr wrap="square" rtlCol="0" anchor="t">
            <a:normAutofit/>
          </a:bodyPr>
          <a:lstStyle/>
          <a:p>
            <a:r>
              <a:rPr lang="zh-CN" altLang="en-US" sz="3200" dirty="0">
                <a:solidFill>
                  <a:schemeClr val="tx1"/>
                </a:solidFill>
                <a:latin typeface="+mn-lt"/>
                <a:ea typeface="+mn-ea"/>
              </a:rPr>
              <a:t>边际性的形成：当代中国农民教育心态的变迁逻辑</a:t>
            </a:r>
            <a:endParaRPr lang="zh-CN" altLang="en-US" sz="3200" dirty="0">
              <a:solidFill>
                <a:schemeClr val="tx1"/>
              </a:solidFill>
              <a:latin typeface="+mn-lt"/>
              <a:ea typeface="+mn-ea"/>
            </a:endParaRPr>
          </a:p>
          <a:p>
            <a:pPr algn="l">
              <a:buClrTx/>
              <a:buSzTx/>
              <a:buFontTx/>
            </a:pPr>
            <a:r>
              <a:rPr lang="zh-CN" altLang="en-US" sz="3200" dirty="0">
                <a:solidFill>
                  <a:schemeClr val="tx1"/>
                </a:solidFill>
                <a:latin typeface="+mn-lt"/>
                <a:ea typeface="+mn-ea"/>
              </a:rPr>
              <a:t>教育发展研究，</a:t>
            </a:r>
            <a:r>
              <a:rPr lang="en-US" altLang="zh-CN" sz="3200" dirty="0">
                <a:solidFill>
                  <a:schemeClr val="tx1"/>
                </a:solidFill>
                <a:latin typeface="+mn-lt"/>
                <a:ea typeface="+mn-ea"/>
              </a:rPr>
              <a:t>2024</a:t>
            </a:r>
            <a:r>
              <a:rPr lang="zh-CN" altLang="en-US" sz="3200" dirty="0">
                <a:solidFill>
                  <a:schemeClr val="tx1"/>
                </a:solidFill>
                <a:latin typeface="+mn-lt"/>
                <a:ea typeface="+mn-ea"/>
              </a:rPr>
              <a:t>（</a:t>
            </a:r>
            <a:r>
              <a:rPr lang="en-US" altLang="zh-CN" sz="3200" dirty="0">
                <a:solidFill>
                  <a:schemeClr val="tx1"/>
                </a:solidFill>
                <a:latin typeface="+mn-lt"/>
                <a:ea typeface="+mn-ea"/>
              </a:rPr>
              <a:t>6</a:t>
            </a:r>
            <a:r>
              <a:rPr lang="zh-CN" altLang="en-US" sz="3200" dirty="0">
                <a:solidFill>
                  <a:schemeClr val="tx1"/>
                </a:solidFill>
                <a:latin typeface="+mn-lt"/>
                <a:ea typeface="+mn-ea"/>
              </a:rPr>
              <a:t>）。</a:t>
            </a:r>
            <a:endParaRPr lang="zh-CN" altLang="en-US" sz="3200" dirty="0">
              <a:solidFill>
                <a:schemeClr val="tx1"/>
              </a:solidFill>
              <a:latin typeface="+mn-lt"/>
              <a:ea typeface="+mn-ea"/>
            </a:endParaRPr>
          </a:p>
          <a:p>
            <a:endParaRPr lang="zh-CN" altLang="en-US" sz="3200" dirty="0">
              <a:solidFill>
                <a:schemeClr val="tx1"/>
              </a:solidFill>
              <a:latin typeface="+mn-lt"/>
              <a:ea typeface="+mn-ea"/>
            </a:endParaRPr>
          </a:p>
          <a:p>
            <a:endParaRPr lang="zh-CN" altLang="en-US" sz="3200" dirty="0">
              <a:solidFill>
                <a:schemeClr val="tx1"/>
              </a:solidFill>
              <a:latin typeface="+mn-lt"/>
              <a:ea typeface="+mn-ea"/>
            </a:endParaRPr>
          </a:p>
          <a:p>
            <a:r>
              <a:rPr lang="zh-CN" altLang="en-US" sz="3200" dirty="0">
                <a:latin typeface="+mn-lt"/>
                <a:ea typeface="+mn-ea"/>
              </a:rPr>
              <a:t>打破刻板印象：短视频中乡村</a:t>
            </a:r>
            <a:r>
              <a:rPr lang="en-US" altLang="zh-CN" sz="3200" dirty="0">
                <a:latin typeface="+mn-lt"/>
                <a:ea typeface="+mn-ea"/>
              </a:rPr>
              <a:t>...</a:t>
            </a:r>
            <a:r>
              <a:rPr lang="zh-CN" altLang="en-US" sz="3200" dirty="0">
                <a:latin typeface="+mn-lt"/>
                <a:ea typeface="+mn-ea"/>
              </a:rPr>
              <a:t>教师日记”的网络民族志研究</a:t>
            </a:r>
            <a:r>
              <a:rPr lang="en-US" altLang="zh-CN" sz="3200" dirty="0">
                <a:latin typeface="+mn-lt"/>
                <a:ea typeface="+mn-ea"/>
              </a:rPr>
              <a:t>_</a:t>
            </a:r>
            <a:r>
              <a:rPr lang="zh-CN" altLang="en-US" sz="3200" dirty="0">
                <a:latin typeface="+mn-lt"/>
                <a:ea typeface="+mn-ea"/>
              </a:rPr>
              <a:t>余凤</a:t>
            </a:r>
            <a:r>
              <a:rPr lang="zh-CN" altLang="en-US" sz="3200" dirty="0" smtClean="0">
                <a:latin typeface="+mn-lt"/>
                <a:ea typeface="+mn-ea"/>
              </a:rPr>
              <a:t>燕</a:t>
            </a:r>
            <a:endParaRPr lang="en-US" altLang="zh-CN" sz="3200" dirty="0" smtClean="0">
              <a:latin typeface="+mn-lt"/>
              <a:ea typeface="+mn-ea"/>
            </a:endParaRPr>
          </a:p>
          <a:p>
            <a:r>
              <a:rPr lang="zh-CN" altLang="en-US" sz="3200" dirty="0" smtClean="0">
                <a:solidFill>
                  <a:schemeClr val="tx1"/>
                </a:solidFill>
                <a:latin typeface="+mn-lt"/>
                <a:ea typeface="+mn-ea"/>
              </a:rPr>
              <a:t>教育科学论坛，</a:t>
            </a:r>
            <a:r>
              <a:rPr lang="en-US" altLang="zh-CN" sz="3200" dirty="0" smtClean="0">
                <a:solidFill>
                  <a:schemeClr val="tx1"/>
                </a:solidFill>
                <a:latin typeface="+mn-lt"/>
                <a:ea typeface="+mn-ea"/>
              </a:rPr>
              <a:t>2025</a:t>
            </a:r>
            <a:r>
              <a:rPr lang="zh-CN" altLang="en-US" sz="3200" dirty="0" smtClean="0">
                <a:solidFill>
                  <a:schemeClr val="tx1"/>
                </a:solidFill>
                <a:latin typeface="+mn-lt"/>
                <a:ea typeface="+mn-ea"/>
              </a:rPr>
              <a:t>（</a:t>
            </a:r>
            <a:r>
              <a:rPr lang="en-US" altLang="zh-CN" sz="3200" dirty="0" smtClean="0">
                <a:solidFill>
                  <a:schemeClr val="tx1"/>
                </a:solidFill>
                <a:latin typeface="+mn-lt"/>
                <a:ea typeface="+mn-ea"/>
              </a:rPr>
              <a:t>2</a:t>
            </a:r>
            <a:r>
              <a:rPr lang="zh-CN" altLang="en-US" sz="3200" dirty="0" smtClean="0">
                <a:solidFill>
                  <a:schemeClr val="tx1"/>
                </a:solidFill>
                <a:latin typeface="+mn-lt"/>
                <a:ea typeface="+mn-ea"/>
              </a:rPr>
              <a:t>）</a:t>
            </a:r>
            <a:r>
              <a:rPr lang="zh-CN" altLang="en-US" sz="3200" dirty="0">
                <a:solidFill>
                  <a:schemeClr val="tx1"/>
                </a:solidFill>
                <a:latin typeface="+mn-lt"/>
                <a:ea typeface="+mn-ea"/>
              </a:rPr>
              <a:t>。</a:t>
            </a:r>
            <a:endParaRPr lang="zh-CN" altLang="en-US" sz="3200" dirty="0">
              <a:solidFill>
                <a:schemeClr val="tx1"/>
              </a:solidFill>
              <a:latin typeface="+mn-lt"/>
              <a:ea typeface="+mn-ea"/>
            </a:endParaRPr>
          </a:p>
        </p:txBody>
      </p:sp>
    </p:spTree>
    <p:custDataLst>
      <p:tags r:id="rId3"/>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3.叙事研究</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zh-TW" altLang="en-US" dirty="0">
                <a:solidFill>
                  <a:schemeClr val="tx1"/>
                </a:solidFill>
              </a:rPr>
              <a:t>所谓</a:t>
            </a:r>
            <a:r>
              <a:rPr lang="en-US" altLang="zh-TW" dirty="0">
                <a:solidFill>
                  <a:schemeClr val="tx1"/>
                </a:solidFill>
              </a:rPr>
              <a:t>Narrative Inquiry</a:t>
            </a:r>
            <a:r>
              <a:rPr lang="zh-CN" altLang="en-US" dirty="0">
                <a:solidFill>
                  <a:schemeClr val="tx1"/>
                </a:solidFill>
              </a:rPr>
              <a:t>就是指通过叙事的方式来进行研究的方法，它被广泛运用于社会科学的多个领域，如教育学、人类学和心理学等。</a:t>
            </a:r>
            <a:endParaRPr lang="zh-TW" altLang="en-US" dirty="0">
              <a:solidFill>
                <a:schemeClr val="tx1"/>
              </a:solidFill>
            </a:endParaRPr>
          </a:p>
          <a:p>
            <a:endParaRPr lang="zh-TW" altLang="en-US" dirty="0">
              <a:solidFill>
                <a:schemeClr val="tx1"/>
              </a:solidFill>
            </a:endParaRPr>
          </a:p>
        </p:txBody>
      </p:sp>
    </p:spTree>
    <p:custDataLst>
      <p:tags r:id="rId3"/>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custDataLst>
              <p:tags r:id="rId1"/>
            </p:custDataLst>
          </p:nvPr>
        </p:nvSpPr>
        <p:spPr>
          <a:xfrm>
            <a:off x="457200" y="1600200"/>
            <a:ext cx="5875655"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pPr>
              <a:lnSpc>
                <a:spcPct val="80000"/>
              </a:lnSpc>
            </a:pPr>
            <a:r>
              <a:rPr lang="zh-CN" altLang="en-US" sz="2400" dirty="0">
                <a:solidFill>
                  <a:schemeClr val="tx1"/>
                </a:solidFill>
              </a:rPr>
              <a:t>叙事研究大致可以理解为讲故事（</a:t>
            </a:r>
            <a:r>
              <a:rPr lang="en-US" altLang="zh-TW" sz="2400" dirty="0">
                <a:solidFill>
                  <a:schemeClr val="tx1"/>
                </a:solidFill>
              </a:rPr>
              <a:t>story-telling</a:t>
            </a:r>
            <a:r>
              <a:rPr lang="zh-CN" altLang="en-US" sz="2400" dirty="0">
                <a:solidFill>
                  <a:schemeClr val="tx1"/>
                </a:solidFill>
              </a:rPr>
              <a:t>）。</a:t>
            </a:r>
            <a:endParaRPr lang="zh-CN" altLang="en-US" sz="2400" dirty="0">
              <a:solidFill>
                <a:schemeClr val="tx1"/>
              </a:solidFill>
            </a:endParaRPr>
          </a:p>
          <a:p>
            <a:pPr>
              <a:lnSpc>
                <a:spcPct val="80000"/>
              </a:lnSpc>
            </a:pPr>
            <a:r>
              <a:rPr lang="zh-CN" altLang="en-US" sz="2400" dirty="0">
                <a:solidFill>
                  <a:schemeClr val="tx1"/>
                </a:solidFill>
              </a:rPr>
              <a:t>人总是在听故事中长大，人长大后又给自己的小孩讲故事。叙事是人类基本的生存方式和表达方式。</a:t>
            </a:r>
            <a:endParaRPr lang="zh-CN" altLang="en-US" sz="2400" dirty="0">
              <a:solidFill>
                <a:schemeClr val="tx1"/>
              </a:solidFill>
            </a:endParaRPr>
          </a:p>
          <a:p>
            <a:pPr>
              <a:lnSpc>
                <a:spcPct val="80000"/>
              </a:lnSpc>
            </a:pPr>
            <a:r>
              <a:rPr lang="zh-CN" altLang="en-US" sz="2400" dirty="0">
                <a:solidFill>
                  <a:schemeClr val="tx1"/>
                </a:solidFill>
              </a:rPr>
              <a:t>由于近代自然科学研究开始追求抽象和概括，这导致了近代学术研究对传统叙事方式的集体遗忘和集体轻慢，叙事只被保留在小说、电影、电视、诗歌、绘画等艺术领域。致使后来的社会科学研究不断提出恢复传统叙事话语的诉求。</a:t>
            </a:r>
            <a:endParaRPr lang="zh-TW" altLang="en-US" sz="2400" dirty="0">
              <a:solidFill>
                <a:schemeClr val="tx1"/>
              </a:solidFill>
            </a:endParaRPr>
          </a:p>
          <a:p>
            <a:endParaRPr lang="zh-TW" altLang="en-US" sz="2400" dirty="0">
              <a:solidFill>
                <a:schemeClr val="tx1"/>
              </a:solidFill>
            </a:endParaRPr>
          </a:p>
        </p:txBody>
      </p:sp>
      <p:pic>
        <p:nvPicPr>
          <p:cNvPr id="4" name="Picture 5" descr="0787943436"/>
          <p:cNvPicPr>
            <a:picLocks noChangeAspect="1"/>
          </p:cNvPicPr>
          <p:nvPr>
            <p:custDataLst>
              <p:tags r:id="rId2"/>
            </p:custDataLst>
          </p:nvPr>
        </p:nvPicPr>
        <p:blipFill>
          <a:blip r:embed="rId3"/>
          <a:stretch>
            <a:fillRect/>
          </a:stretch>
        </p:blipFill>
        <p:spPr>
          <a:xfrm>
            <a:off x="6372225" y="1484630"/>
            <a:ext cx="2356485" cy="3098165"/>
          </a:xfrm>
          <a:prstGeom prst="rect">
            <a:avLst/>
          </a:prstGeom>
          <a:noFill/>
          <a:ln w="9525">
            <a:noFill/>
          </a:ln>
        </p:spPr>
      </p:pic>
      <p:sp>
        <p:nvSpPr>
          <p:cNvPr id="6" name="标题 5"/>
          <p:cNvSpPr>
            <a:spLocks noGrp="1"/>
          </p:cNvSpPr>
          <p:nvPr>
            <p:ph type="title"/>
            <p:custDataLst>
              <p:tags r:id="rId4"/>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3.叙事研究</a:t>
            </a:r>
            <a:endParaRPr lang="zh-CN" altLang="en-US" dirty="0">
              <a:sym typeface="+mn-ea"/>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ppt_x"/>
                                          </p:val>
                                        </p:tav>
                                        <p:tav tm="100000">
                                          <p:val>
                                            <p:strVal val="#ppt_x"/>
                                          </p:val>
                                        </p:tav>
                                      </p:tavLst>
                                    </p:anim>
                                    <p:anim calcmode="lin" valueType="num">
                                      <p:cBhvr additive="base">
                                        <p:cTn id="8" dur="2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质性研究的定义：我如何看待这个世界？</a:t>
            </a:r>
            <a:endParaRPr lang="zh-CN" altLang="en-US" dirty="0">
              <a:sym typeface="+mn-ea"/>
            </a:endParaRPr>
          </a:p>
        </p:txBody>
      </p:sp>
      <p:sp>
        <p:nvSpPr>
          <p:cNvPr id="4" name="内容占位符 2"/>
          <p:cNvSpPr>
            <a:spLocks noGrp="1"/>
          </p:cNvSpPr>
          <p:nvPr>
            <p:custDataLst>
              <p:tags r:id="rId2"/>
            </p:custDataLst>
          </p:nvPr>
        </p:nvSpPr>
        <p:spPr>
          <a:xfrm>
            <a:off x="521970" y="1301749"/>
            <a:ext cx="8100000" cy="4873625"/>
          </a:xfrm>
          <a:prstGeom prst="rect">
            <a:avLst/>
          </a:prstGeom>
          <a:noFill/>
          <a:ln w="9525">
            <a:noFill/>
          </a:ln>
        </p:spPr>
        <p:txBody>
          <a:bodyPr wrap="square"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zh-CN" altLang="en-US">
                <a:solidFill>
                  <a:schemeClr val="tx1"/>
                </a:solidFill>
              </a:rPr>
              <a:t>两种不同的世界观</a:t>
            </a:r>
            <a:endParaRPr lang="zh-CN" altLang="en-US">
              <a:solidFill>
                <a:schemeClr val="tx1"/>
              </a:solidFill>
            </a:endParaRPr>
          </a:p>
          <a:p>
            <a:endParaRPr lang="zh-CN" altLang="en-US">
              <a:solidFill>
                <a:schemeClr val="tx1"/>
              </a:solidFill>
            </a:endParaRPr>
          </a:p>
          <a:p>
            <a:r>
              <a:rPr lang="zh-CN" altLang="en-US">
                <a:solidFill>
                  <a:schemeClr val="tx1"/>
                </a:solidFill>
              </a:rPr>
              <a:t>定量研究：将复杂的问题简单化</a:t>
            </a:r>
            <a:endParaRPr lang="zh-CN" altLang="en-US">
              <a:solidFill>
                <a:schemeClr val="tx1"/>
              </a:solidFill>
            </a:endParaRPr>
          </a:p>
          <a:p>
            <a:endParaRPr lang="zh-CN" altLang="en-US">
              <a:solidFill>
                <a:schemeClr val="tx1"/>
              </a:solidFill>
            </a:endParaRPr>
          </a:p>
          <a:p>
            <a:r>
              <a:rPr lang="zh-CN" altLang="en-US">
                <a:solidFill>
                  <a:schemeClr val="tx1"/>
                </a:solidFill>
              </a:rPr>
              <a:t>质性研究：将看似简单（但实际复杂的）问题复杂化</a:t>
            </a:r>
            <a:endParaRPr lang="zh-CN" altLang="en-US">
              <a:solidFill>
                <a:schemeClr val="tx1"/>
              </a:solidFill>
            </a:endParaRPr>
          </a:p>
          <a:p>
            <a:endParaRPr lang="zh-CN" altLang="en-US">
              <a:solidFill>
                <a:schemeClr val="tx1"/>
              </a:solidFill>
            </a:endParaRPr>
          </a:p>
          <a:p>
            <a:pPr marL="0" indent="0">
              <a:buNone/>
            </a:pPr>
            <a:r>
              <a:rPr lang="zh-CN" altLang="en-US">
                <a:solidFill>
                  <a:schemeClr val="tx1"/>
                </a:solidFill>
              </a:rPr>
              <a:t>复杂科学</a:t>
            </a:r>
            <a:endParaRPr lang="zh-CN" altLang="en-US">
              <a:solidFill>
                <a:schemeClr val="tx1"/>
              </a:solidFill>
            </a:endParaRPr>
          </a:p>
        </p:txBody>
      </p:sp>
    </p:spTree>
    <p:custDataLst>
      <p:tags r:id="rId3"/>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3.叙事研究</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zh-CN" altLang="en-US" sz="2400" dirty="0">
                <a:solidFill>
                  <a:schemeClr val="tx1"/>
                </a:solidFill>
              </a:rPr>
              <a:t>叙事研究的基本诉求在于，它不只是关注</a:t>
            </a:r>
            <a:r>
              <a:rPr lang="zh-TW" altLang="en-US" sz="2400" dirty="0">
                <a:solidFill>
                  <a:schemeClr val="tx1"/>
                </a:solidFill>
              </a:rPr>
              <a:t>“理”与“逻辑”，而且关注“事”与“情节”</a:t>
            </a:r>
            <a:r>
              <a:rPr lang="zh-CN" altLang="en-US" sz="2400" dirty="0">
                <a:solidFill>
                  <a:schemeClr val="tx1"/>
                </a:solidFill>
              </a:rPr>
              <a:t>；</a:t>
            </a:r>
            <a:endParaRPr lang="zh-CN" altLang="en-US" sz="2400" dirty="0">
              <a:solidFill>
                <a:schemeClr val="tx1"/>
              </a:solidFill>
            </a:endParaRPr>
          </a:p>
          <a:p>
            <a:endParaRPr lang="zh-CN" altLang="en-US" sz="2400" dirty="0">
              <a:solidFill>
                <a:schemeClr val="tx1"/>
              </a:solidFill>
            </a:endParaRPr>
          </a:p>
          <a:p>
            <a:r>
              <a:rPr lang="zh-CN" altLang="en-US" dirty="0">
                <a:solidFill>
                  <a:schemeClr val="tx1"/>
                </a:solidFill>
                <a:sym typeface="+mn-ea"/>
              </a:rPr>
              <a:t>叙事研究与传统意义上的科学研究不同之处在于：它重视普通人的日常生活故事，且重视这些生活故事内在的</a:t>
            </a:r>
            <a:r>
              <a:rPr lang="zh-TW" altLang="en-US" dirty="0">
                <a:solidFill>
                  <a:schemeClr val="tx1"/>
                </a:solidFill>
                <a:sym typeface="+mn-ea"/>
              </a:rPr>
              <a:t>“情节”</a:t>
            </a:r>
            <a:r>
              <a:rPr lang="zh-CN" altLang="en-US" dirty="0">
                <a:solidFill>
                  <a:schemeClr val="tx1"/>
                </a:solidFill>
                <a:sym typeface="+mn-ea"/>
              </a:rPr>
              <a:t>，而不以抽象的概念和符号损害社会生活的</a:t>
            </a:r>
            <a:r>
              <a:rPr lang="zh-TW" altLang="en-US" dirty="0">
                <a:solidFill>
                  <a:schemeClr val="tx1"/>
                </a:solidFill>
                <a:sym typeface="+mn-ea"/>
              </a:rPr>
              <a:t>“情节”与“情趣”。</a:t>
            </a:r>
            <a:br>
              <a:rPr lang="zh-TW" altLang="en-US" dirty="0">
                <a:solidFill>
                  <a:schemeClr val="tx1"/>
                </a:solidFill>
                <a:sym typeface="+mn-ea"/>
              </a:rPr>
            </a:br>
            <a:endParaRPr lang="zh-CN" altLang="en-US" sz="2400" dirty="0">
              <a:solidFill>
                <a:schemeClr val="tx1"/>
              </a:solidFill>
            </a:endParaRPr>
          </a:p>
          <a:p>
            <a:r>
              <a:rPr lang="zh-CN" altLang="en-US" sz="2400" dirty="0">
                <a:solidFill>
                  <a:schemeClr val="tx1"/>
                </a:solidFill>
              </a:rPr>
              <a:t>社会科学研究领域不少研究者将叙事法作为研究的一个基本方法，也有研究者称之为</a:t>
            </a:r>
            <a:r>
              <a:rPr lang="en-US" altLang="zh-CN" sz="2400" dirty="0">
                <a:solidFill>
                  <a:schemeClr val="tx1"/>
                </a:solidFill>
              </a:rPr>
              <a:t>“</a:t>
            </a:r>
            <a:r>
              <a:rPr lang="zh-CN" altLang="en-US" sz="2400" dirty="0">
                <a:solidFill>
                  <a:schemeClr val="tx1"/>
                </a:solidFill>
              </a:rPr>
              <a:t>叙事研究转向</a:t>
            </a:r>
            <a:r>
              <a:rPr lang="en-US" altLang="zh-CN" sz="2400" dirty="0">
                <a:solidFill>
                  <a:schemeClr val="tx1"/>
                </a:solidFill>
              </a:rPr>
              <a:t>”</a:t>
            </a:r>
            <a:r>
              <a:rPr lang="zh-CN" sz="2400" dirty="0">
                <a:solidFill>
                  <a:schemeClr val="tx1"/>
                </a:solidFill>
              </a:rPr>
              <a:t>。</a:t>
            </a:r>
            <a:endParaRPr lang="zh-CN" sz="2400" dirty="0">
              <a:solidFill>
                <a:schemeClr val="tx1"/>
              </a:solidFill>
            </a:endParaRPr>
          </a:p>
        </p:txBody>
      </p:sp>
    </p:spTree>
    <p:custDataLst>
      <p:tags r:id="rId3"/>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3.叙事研究</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pPr latinLnBrk="0">
              <a:lnSpc>
                <a:spcPct val="150000"/>
              </a:lnSpc>
            </a:pPr>
            <a:r>
              <a:rPr lang="zh-CN" altLang="en-US" sz="2400" dirty="0">
                <a:solidFill>
                  <a:schemeClr val="tx1"/>
                </a:solidFill>
              </a:rPr>
              <a:t>这种叙说往往采用深描的写作方式。深描即比较详细地介绍事件的发生与解决的整个过程，留意一些有意义的具体细节和情境，在叙事研究的报告文本中引入一些原汁原味的信息，比如学生的作品、学生的日记、某位学科教师对这位学生的评价，隐藏在学校建筑中的语言，等等。这种深描使叙事显得真实、可信而且富有情趣。</a:t>
            </a:r>
            <a:endParaRPr lang="zh-CN" altLang="en-US" sz="2400" dirty="0">
              <a:solidFill>
                <a:schemeClr val="tx1"/>
              </a:solidFill>
            </a:endParaRPr>
          </a:p>
        </p:txBody>
      </p:sp>
    </p:spTree>
    <p:custDataLst>
      <p:tags r:id="rId3"/>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4.传记研究</a:t>
            </a:r>
            <a:endParaRPr lang="zh-CN" altLang="en-US" dirty="0">
              <a:sym typeface="+mn-ea"/>
            </a:endParaRPr>
          </a:p>
        </p:txBody>
      </p:sp>
      <p:sp>
        <p:nvSpPr>
          <p:cNvPr id="4" name="文本框 3"/>
          <p:cNvSpPr txBox="1"/>
          <p:nvPr>
            <p:custDataLst>
              <p:tags r:id="rId2"/>
            </p:custDataLst>
          </p:nvPr>
        </p:nvSpPr>
        <p:spPr>
          <a:xfrm>
            <a:off x="521970" y="1301749"/>
            <a:ext cx="8100000" cy="4873625"/>
          </a:xfrm>
          <a:prstGeom prst="rect">
            <a:avLst/>
          </a:prstGeom>
          <a:noFill/>
        </p:spPr>
        <p:txBody>
          <a:bodyPr wrap="square" rtlCol="0" anchor="t">
            <a:normAutofit/>
          </a:bodyPr>
          <a:lstStyle/>
          <a:p>
            <a:r>
              <a:rPr lang="zh-CN" altLang="en-US" sz="2400">
                <a:solidFill>
                  <a:schemeClr val="tx1"/>
                </a:solidFill>
                <a:latin typeface="+mn-lt"/>
                <a:ea typeface="+mn-ea"/>
              </a:rPr>
              <a:t>传记研究(Biographical study)，又称生命史研究。</a:t>
            </a:r>
            <a:endParaRPr lang="zh-CN" altLang="en-US" sz="2400">
              <a:solidFill>
                <a:schemeClr val="tx1"/>
              </a:solidFill>
              <a:latin typeface="+mn-lt"/>
              <a:ea typeface="+mn-ea"/>
            </a:endParaRPr>
          </a:p>
          <a:p>
            <a:endParaRPr lang="zh-CN" altLang="en-US" sz="2400">
              <a:solidFill>
                <a:schemeClr val="tx1"/>
              </a:solidFill>
              <a:latin typeface="+mn-lt"/>
              <a:ea typeface="+mn-ea"/>
            </a:endParaRPr>
          </a:p>
          <a:p>
            <a:r>
              <a:rPr lang="zh-CN" altLang="en-US" sz="2400">
                <a:solidFill>
                  <a:schemeClr val="tx1"/>
                </a:solidFill>
                <a:latin typeface="+mn-lt"/>
                <a:ea typeface="+mn-ea"/>
              </a:rPr>
              <a:t>指采用传记的文体形式，以个人的生命历程为主线，记述和描绘研究对象的经历、感受和影响，从而揭示群体的文化意义。</a:t>
            </a:r>
            <a:endParaRPr lang="zh-CN" altLang="en-US" sz="2400">
              <a:solidFill>
                <a:schemeClr val="tx1"/>
              </a:solidFill>
              <a:latin typeface="+mn-lt"/>
              <a:ea typeface="+mn-ea"/>
            </a:endParaRPr>
          </a:p>
          <a:p>
            <a:endParaRPr lang="zh-CN" altLang="en-US" sz="2400">
              <a:solidFill>
                <a:schemeClr val="tx1"/>
              </a:solidFill>
              <a:latin typeface="+mn-lt"/>
              <a:ea typeface="+mn-ea"/>
            </a:endParaRPr>
          </a:p>
          <a:p>
            <a:r>
              <a:rPr lang="zh-CN" altLang="en-US" sz="2400">
                <a:solidFill>
                  <a:schemeClr val="tx1"/>
                </a:solidFill>
                <a:latin typeface="+mn-lt"/>
                <a:ea typeface="+mn-ea"/>
              </a:rPr>
              <a:t>口述史、传记、人生故事、生命史、叙事分析、回忆、人生回顾等标签，共同之处在于，都注重借由某种方式记录和解释个体的人生经历，但在研究路径、搜集和分析数据的方法上存在着差异”，只不过“传记”被遴选出来，作为这些标签的代表，或者说由它将关联概念打包收纳。</a:t>
            </a:r>
            <a:endParaRPr lang="zh-CN" altLang="en-US" sz="2400">
              <a:solidFill>
                <a:schemeClr val="tx1"/>
              </a:solidFill>
              <a:latin typeface="+mn-lt"/>
              <a:ea typeface="+mn-ea"/>
            </a:endParaRPr>
          </a:p>
        </p:txBody>
      </p:sp>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传记研究</a:t>
            </a:r>
            <a:endParaRPr lang="zh-CN" altLang="en-US" dirty="0">
              <a:sym typeface="+mn-ea"/>
            </a:endParaRPr>
          </a:p>
        </p:txBody>
      </p:sp>
      <p:sp>
        <p:nvSpPr>
          <p:cNvPr id="4" name="内容占位符 2"/>
          <p:cNvSpPr>
            <a:spLocks noGrp="1"/>
          </p:cNvSpPr>
          <p:nvPr>
            <p:custDataLst>
              <p:tags r:id="rId2"/>
            </p:custDataLst>
          </p:nvPr>
        </p:nvSpPr>
        <p:spPr>
          <a:xfrm>
            <a:off x="521970" y="1301749"/>
            <a:ext cx="8100000" cy="4873625"/>
          </a:xfrm>
          <a:prstGeom prst="rect">
            <a:avLst/>
          </a:prstGeom>
          <a:noFill/>
          <a:ln w="9525">
            <a:noFill/>
          </a:ln>
        </p:spPr>
        <p:txBody>
          <a:bodyPr wrap="square"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zh-CN" altLang="en-US">
                <a:solidFill>
                  <a:schemeClr val="tx1"/>
                </a:solidFill>
              </a:rPr>
              <a:t>传记研究乃是基于这样的事实：人类世界乃是由符号连接而成的意义网络。但意义并非物理学事实，它是由人所建构的，个人正是意义的创造者，并根据对社会存在意义的理解而行动。这些意义构成了个人日常生活的基础，社会也借由意义而建构。</a:t>
            </a:r>
            <a:endParaRPr lang="zh-CN" altLang="en-US">
              <a:solidFill>
                <a:schemeClr val="tx1"/>
              </a:solidFill>
            </a:endParaRPr>
          </a:p>
          <a:p>
            <a:endParaRPr lang="zh-CN" altLang="en-US">
              <a:solidFill>
                <a:schemeClr val="tx1"/>
              </a:solidFill>
            </a:endParaRPr>
          </a:p>
          <a:p>
            <a:r>
              <a:rPr lang="zh-CN" altLang="en-US">
                <a:solidFill>
                  <a:schemeClr val="tx1"/>
                </a:solidFill>
              </a:rPr>
              <a:t>伯格所著的《社会学：传记式路径》算得上是最早的传记社会学著作。伯格说：“我们对于材料的组织，尽可能地按照个人传记（生平）中社会经历的各个阶段的顺序来进行。……我们试图通过传记式的组织以及全书的呈现，始终如一地将大的制度结构分析与具体的个人在社会生活中的日常经验相联系。”</a:t>
            </a:r>
            <a:endParaRPr lang="zh-CN" altLang="en-US">
              <a:solidFill>
                <a:schemeClr val="tx1"/>
              </a:solidFill>
            </a:endParaRPr>
          </a:p>
        </p:txBody>
      </p:sp>
    </p:spTree>
    <p:custDataLst>
      <p:tags r:id="rId3"/>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案例论文剖析：</a:t>
            </a:r>
            <a:endParaRPr lang="zh-CN" altLang="en-US" dirty="0">
              <a:sym typeface="+mn-ea"/>
            </a:endParaRPr>
          </a:p>
        </p:txBody>
      </p:sp>
      <p:sp>
        <p:nvSpPr>
          <p:cNvPr id="5" name="文本框 4"/>
          <p:cNvSpPr txBox="1"/>
          <p:nvPr>
            <p:custDataLst>
              <p:tags r:id="rId2"/>
            </p:custDataLst>
          </p:nvPr>
        </p:nvSpPr>
        <p:spPr>
          <a:xfrm>
            <a:off x="521970" y="1301749"/>
            <a:ext cx="8100000" cy="4873625"/>
          </a:xfrm>
          <a:prstGeom prst="rect">
            <a:avLst/>
          </a:prstGeom>
          <a:noFill/>
        </p:spPr>
        <p:txBody>
          <a:bodyPr wrap="square" rtlCol="0" anchor="t">
            <a:normAutofit/>
          </a:bodyPr>
          <a:lstStyle/>
          <a:p>
            <a:r>
              <a:rPr lang="zh-CN" altLang="en-US" sz="2800">
                <a:solidFill>
                  <a:schemeClr val="tx1"/>
                </a:solidFill>
                <a:latin typeface="+mn-lt"/>
                <a:ea typeface="+mn-ea"/>
              </a:rPr>
              <a:t>①进阶之道何为径：中小学教师专业发展审思——基于17位荆楚教育名家成长简史的教育叙事</a:t>
            </a:r>
            <a:endParaRPr lang="zh-CN" altLang="en-US" sz="2800">
              <a:solidFill>
                <a:schemeClr val="tx1"/>
              </a:solidFill>
              <a:latin typeface="+mn-lt"/>
              <a:ea typeface="+mn-ea"/>
            </a:endParaRPr>
          </a:p>
          <a:p>
            <a:pPr algn="l">
              <a:buClrTx/>
              <a:buSzTx/>
              <a:buFontTx/>
            </a:pPr>
            <a:endParaRPr lang="zh-CN" altLang="en-US" sz="2800">
              <a:solidFill>
                <a:schemeClr val="tx1"/>
              </a:solidFill>
              <a:latin typeface="+mn-lt"/>
              <a:ea typeface="+mn-ea"/>
            </a:endParaRPr>
          </a:p>
          <a:p>
            <a:r>
              <a:rPr lang="zh-CN" altLang="en-US" sz="2800">
                <a:solidFill>
                  <a:schemeClr val="tx1"/>
                </a:solidFill>
                <a:latin typeface="+mn-lt"/>
                <a:ea typeface="+mn-ea"/>
              </a:rPr>
              <a:t>②</a:t>
            </a:r>
            <a:r>
              <a:rPr lang="en-US" altLang="zh-CN" sz="2800">
                <a:solidFill>
                  <a:schemeClr val="tx1"/>
                </a:solidFill>
                <a:latin typeface="+mn-lt"/>
                <a:ea typeface="+mn-ea"/>
              </a:rPr>
              <a:t>“</a:t>
            </a:r>
            <a:r>
              <a:rPr lang="zh-CN" altLang="en-US" sz="2800">
                <a:solidFill>
                  <a:schemeClr val="tx1"/>
                </a:solidFill>
                <a:latin typeface="+mn-lt"/>
                <a:ea typeface="+mn-ea"/>
              </a:rPr>
              <a:t>大先生</a:t>
            </a:r>
            <a:r>
              <a:rPr lang="en-US" altLang="zh-CN" sz="2800">
                <a:solidFill>
                  <a:schemeClr val="tx1"/>
                </a:solidFill>
                <a:latin typeface="+mn-lt"/>
                <a:ea typeface="+mn-ea"/>
              </a:rPr>
              <a:t>”</a:t>
            </a:r>
            <a:r>
              <a:rPr lang="zh-CN" altLang="en-US" sz="2800">
                <a:solidFill>
                  <a:schemeClr val="tx1"/>
                </a:solidFill>
                <a:latin typeface="+mn-lt"/>
                <a:ea typeface="+mn-ea"/>
              </a:rPr>
              <a:t>的特质及对教师教</a:t>
            </a:r>
            <a:r>
              <a:rPr lang="en-US" altLang="zh-CN" sz="2800">
                <a:solidFill>
                  <a:schemeClr val="tx1"/>
                </a:solidFill>
                <a:latin typeface="+mn-lt"/>
                <a:ea typeface="+mn-ea"/>
              </a:rPr>
              <a:t>...</a:t>
            </a:r>
            <a:r>
              <a:rPr lang="zh-CN" altLang="en-US" sz="2800">
                <a:solidFill>
                  <a:schemeClr val="tx1"/>
                </a:solidFill>
                <a:latin typeface="+mn-lt"/>
                <a:ea typeface="+mn-ea"/>
              </a:rPr>
              <a:t>大先生</a:t>
            </a:r>
            <a:r>
              <a:rPr lang="en-US" altLang="zh-CN" sz="2800">
                <a:solidFill>
                  <a:schemeClr val="tx1"/>
                </a:solidFill>
                <a:latin typeface="+mn-lt"/>
                <a:ea typeface="+mn-ea"/>
              </a:rPr>
              <a:t>”</a:t>
            </a:r>
            <a:r>
              <a:rPr lang="zh-CN" altLang="en-US" sz="2800">
                <a:solidFill>
                  <a:schemeClr val="tx1"/>
                </a:solidFill>
                <a:latin typeface="+mn-lt"/>
                <a:ea typeface="+mn-ea"/>
              </a:rPr>
              <a:t>人物传记的文本分析</a:t>
            </a:r>
            <a:r>
              <a:rPr lang="en-US" altLang="zh-CN" sz="2800">
                <a:solidFill>
                  <a:schemeClr val="tx1"/>
                </a:solidFill>
                <a:latin typeface="+mn-lt"/>
                <a:ea typeface="+mn-ea"/>
              </a:rPr>
              <a:t>_</a:t>
            </a:r>
            <a:r>
              <a:rPr lang="zh-CN" altLang="en-US" sz="2800">
                <a:solidFill>
                  <a:schemeClr val="tx1"/>
                </a:solidFill>
                <a:latin typeface="+mn-lt"/>
                <a:ea typeface="+mn-ea"/>
              </a:rPr>
              <a:t>王中华</a:t>
            </a:r>
            <a:endParaRPr lang="zh-CN" altLang="en-US" sz="2800">
              <a:solidFill>
                <a:schemeClr val="tx1"/>
              </a:solidFill>
              <a:latin typeface="+mn-lt"/>
              <a:ea typeface="+mn-ea"/>
            </a:endParaRPr>
          </a:p>
          <a:p>
            <a:endParaRPr lang="zh-CN" altLang="en-US" sz="2800">
              <a:solidFill>
                <a:schemeClr val="tx1"/>
              </a:solidFill>
              <a:latin typeface="+mn-lt"/>
              <a:ea typeface="+mn-ea"/>
            </a:endParaRPr>
          </a:p>
          <a:p>
            <a:r>
              <a:rPr lang="zh-CN" altLang="en-US" sz="2800">
                <a:solidFill>
                  <a:schemeClr val="tx1"/>
                </a:solidFill>
                <a:latin typeface="Calibri" panose="020F0502020204030204" pitchFamily="34" charset="0"/>
                <a:ea typeface="+mn-ea"/>
              </a:rPr>
              <a:t>③</a:t>
            </a:r>
            <a:r>
              <a:rPr lang="zh-CN" altLang="en-US" sz="2800">
                <a:solidFill>
                  <a:schemeClr val="tx1"/>
                </a:solidFill>
                <a:latin typeface="+mn-lt"/>
                <a:ea typeface="+mn-ea"/>
              </a:rPr>
              <a:t>学位论文参考：</a:t>
            </a:r>
            <a:r>
              <a:rPr lang="zh-CN" altLang="en-US" sz="2800">
                <a:solidFill>
                  <a:schemeClr val="tx1"/>
                </a:solidFill>
                <a:latin typeface="+mn-lt"/>
                <a:ea typeface="+mn-ea"/>
                <a:sym typeface="+mn-ea"/>
              </a:rPr>
              <a:t>“扶智”与“扶志”：潢湾小学校长的乡村教育叙事研究</a:t>
            </a:r>
            <a:endParaRPr lang="zh-CN" altLang="en-US" sz="2800">
              <a:solidFill>
                <a:schemeClr val="tx1"/>
              </a:solidFill>
              <a:latin typeface="+mn-lt"/>
              <a:ea typeface="+mn-ea"/>
            </a:endParaRPr>
          </a:p>
          <a:p>
            <a:endParaRPr lang="zh-CN" altLang="en-US" sz="2800">
              <a:solidFill>
                <a:schemeClr val="tx1"/>
              </a:solidFill>
              <a:latin typeface="+mn-lt"/>
              <a:ea typeface="+mn-ea"/>
            </a:endParaRPr>
          </a:p>
          <a:p>
            <a:endParaRPr lang="zh-CN" altLang="en-US" sz="2800">
              <a:solidFill>
                <a:schemeClr val="tx1"/>
              </a:solidFill>
              <a:latin typeface="+mn-lt"/>
              <a:ea typeface="+mn-ea"/>
            </a:endParaRPr>
          </a:p>
        </p:txBody>
      </p:sp>
    </p:spTree>
    <p:custDataLst>
      <p:tags r:id="rId3"/>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Oval 4"/>
          <p:cNvSpPr/>
          <p:nvPr>
            <p:custDataLst>
              <p:tags r:id="rId1"/>
            </p:custDataLst>
          </p:nvPr>
        </p:nvSpPr>
        <p:spPr>
          <a:xfrm>
            <a:off x="1738313" y="2938463"/>
            <a:ext cx="1828800" cy="838200"/>
          </a:xfrm>
          <a:prstGeom prst="ellipse">
            <a:avLst/>
          </a:prstGeom>
          <a:solidFill>
            <a:schemeClr val="accent1"/>
          </a:solidFill>
          <a:ln w="12700" cap="sq" cmpd="sng">
            <a:solidFill>
              <a:schemeClr val="accent1"/>
            </a:solidFill>
            <a:prstDash val="solid"/>
            <a:headEnd type="none" w="sm" len="sm"/>
            <a:tailEnd type="none" w="sm" len="sm"/>
          </a:ln>
        </p:spPr>
        <p:txBody>
          <a:bodyPr wrap="none" anchor="ctr" anchorCtr="0"/>
          <a:lstStyle/>
          <a:p>
            <a:r>
              <a:rPr lang="zh-CN" altLang="en-US" sz="1800" dirty="0">
                <a:solidFill>
                  <a:schemeClr val="tx1"/>
                </a:solidFill>
                <a:latin typeface="+mn-lt"/>
                <a:ea typeface="+mn-ea"/>
              </a:rPr>
              <a:t>确定研究问题</a:t>
            </a:r>
            <a:endParaRPr lang="zh-CN" altLang="en-US" sz="1800" dirty="0">
              <a:solidFill>
                <a:schemeClr val="tx1"/>
              </a:solidFill>
              <a:latin typeface="+mn-lt"/>
              <a:ea typeface="+mn-ea"/>
            </a:endParaRPr>
          </a:p>
        </p:txBody>
      </p:sp>
      <p:sp>
        <p:nvSpPr>
          <p:cNvPr id="37892" name="Oval 5"/>
          <p:cNvSpPr/>
          <p:nvPr>
            <p:custDataLst>
              <p:tags r:id="rId2"/>
            </p:custDataLst>
          </p:nvPr>
        </p:nvSpPr>
        <p:spPr>
          <a:xfrm>
            <a:off x="5395913" y="2252663"/>
            <a:ext cx="2209800" cy="838200"/>
          </a:xfrm>
          <a:prstGeom prst="ellipse">
            <a:avLst/>
          </a:prstGeom>
          <a:solidFill>
            <a:schemeClr val="bg2"/>
          </a:solidFill>
          <a:ln w="12700" cap="sq" cmpd="sng">
            <a:solidFill>
              <a:schemeClr val="tx2"/>
            </a:solidFill>
            <a:prstDash val="solid"/>
            <a:headEnd type="none" w="sm" len="sm"/>
            <a:tailEnd type="none" w="sm" len="sm"/>
          </a:ln>
        </p:spPr>
        <p:txBody>
          <a:bodyPr wrap="square" anchor="ctr" anchorCtr="0">
            <a:normAutofit/>
          </a:bodyPr>
          <a:lstStyle/>
          <a:p>
            <a:r>
              <a:rPr lang="zh-CN" altLang="en-US" sz="1800" dirty="0">
                <a:solidFill>
                  <a:schemeClr val="tx1"/>
                </a:solidFill>
                <a:latin typeface="+mn-lt"/>
                <a:ea typeface="+mn-ea"/>
              </a:rPr>
              <a:t>进入研究现场</a:t>
            </a:r>
            <a:endParaRPr lang="zh-CN" altLang="en-US" sz="1800" dirty="0">
              <a:solidFill>
                <a:schemeClr val="tx1"/>
              </a:solidFill>
              <a:latin typeface="+mn-lt"/>
              <a:ea typeface="+mn-ea"/>
            </a:endParaRPr>
          </a:p>
        </p:txBody>
      </p:sp>
      <p:sp>
        <p:nvSpPr>
          <p:cNvPr id="37893" name="Oval 6"/>
          <p:cNvSpPr/>
          <p:nvPr>
            <p:custDataLst>
              <p:tags r:id="rId3"/>
            </p:custDataLst>
          </p:nvPr>
        </p:nvSpPr>
        <p:spPr>
          <a:xfrm>
            <a:off x="7148513" y="4157663"/>
            <a:ext cx="1524000" cy="914400"/>
          </a:xfrm>
          <a:prstGeom prst="ellipse">
            <a:avLst/>
          </a:prstGeom>
          <a:solidFill>
            <a:schemeClr val="accent2"/>
          </a:solidFill>
          <a:ln w="12700" cap="sq" cmpd="sng">
            <a:solidFill>
              <a:schemeClr val="tx1"/>
            </a:solidFill>
            <a:prstDash val="solid"/>
            <a:headEnd type="none" w="sm" len="sm"/>
            <a:tailEnd type="none" w="sm" len="sm"/>
          </a:ln>
        </p:spPr>
        <p:txBody>
          <a:bodyPr wrap="none" anchor="ctr" anchorCtr="0"/>
          <a:lstStyle/>
          <a:p>
            <a:r>
              <a:rPr lang="zh-CN" altLang="en-US" sz="1800" dirty="0">
                <a:solidFill>
                  <a:schemeClr val="tx1"/>
                </a:solidFill>
                <a:latin typeface="+mn-lt"/>
                <a:ea typeface="+mn-ea"/>
              </a:rPr>
              <a:t>收集资料</a:t>
            </a:r>
            <a:endParaRPr lang="zh-CN" altLang="en-US" sz="1800" dirty="0">
              <a:solidFill>
                <a:schemeClr val="tx1"/>
              </a:solidFill>
              <a:latin typeface="+mn-lt"/>
              <a:ea typeface="+mn-ea"/>
            </a:endParaRPr>
          </a:p>
        </p:txBody>
      </p:sp>
      <p:sp>
        <p:nvSpPr>
          <p:cNvPr id="37894" name="Oval 7"/>
          <p:cNvSpPr/>
          <p:nvPr>
            <p:custDataLst>
              <p:tags r:id="rId4"/>
            </p:custDataLst>
          </p:nvPr>
        </p:nvSpPr>
        <p:spPr>
          <a:xfrm>
            <a:off x="5014913" y="5224463"/>
            <a:ext cx="1524000" cy="990600"/>
          </a:xfrm>
          <a:prstGeom prst="ellipse">
            <a:avLst/>
          </a:prstGeom>
          <a:solidFill>
            <a:srgbClr val="FFFFFF"/>
          </a:solidFill>
          <a:ln w="12700" cap="sq" cmpd="sng">
            <a:solidFill>
              <a:schemeClr val="tx1"/>
            </a:solidFill>
            <a:prstDash val="solid"/>
            <a:headEnd type="none" w="sm" len="sm"/>
            <a:tailEnd type="none" w="sm" len="sm"/>
          </a:ln>
        </p:spPr>
        <p:txBody>
          <a:bodyPr wrap="none" anchor="ctr" anchorCtr="0"/>
          <a:lstStyle/>
          <a:p>
            <a:r>
              <a:rPr lang="zh-CN" altLang="en-US" sz="1800" dirty="0">
                <a:solidFill>
                  <a:schemeClr val="tx1"/>
                </a:solidFill>
                <a:latin typeface="+mn-lt"/>
                <a:ea typeface="+mn-ea"/>
              </a:rPr>
              <a:t>分析资料</a:t>
            </a:r>
            <a:endParaRPr lang="zh-CN" altLang="en-US" sz="1800" dirty="0">
              <a:solidFill>
                <a:schemeClr val="tx1"/>
              </a:solidFill>
              <a:latin typeface="+mn-lt"/>
              <a:ea typeface="+mn-ea"/>
            </a:endParaRPr>
          </a:p>
        </p:txBody>
      </p:sp>
      <p:sp>
        <p:nvSpPr>
          <p:cNvPr id="37895" name="Oval 8"/>
          <p:cNvSpPr/>
          <p:nvPr>
            <p:custDataLst>
              <p:tags r:id="rId5"/>
            </p:custDataLst>
          </p:nvPr>
        </p:nvSpPr>
        <p:spPr>
          <a:xfrm>
            <a:off x="1357313" y="5281613"/>
            <a:ext cx="1905000" cy="914400"/>
          </a:xfrm>
          <a:prstGeom prst="ellipse">
            <a:avLst/>
          </a:prstGeom>
          <a:solidFill>
            <a:schemeClr val="accent3"/>
          </a:solidFill>
          <a:ln w="12700" cap="sq" cmpd="sng">
            <a:solidFill>
              <a:schemeClr val="tx1"/>
            </a:solidFill>
            <a:prstDash val="solid"/>
            <a:headEnd type="none" w="sm" len="sm"/>
            <a:tailEnd type="none" w="sm" len="sm"/>
          </a:ln>
        </p:spPr>
        <p:txBody>
          <a:bodyPr wrap="none" anchor="ctr" anchorCtr="0"/>
          <a:lstStyle/>
          <a:p>
            <a:r>
              <a:rPr lang="zh-CN" altLang="en-US" sz="1800" dirty="0">
                <a:solidFill>
                  <a:schemeClr val="tx1"/>
                </a:solidFill>
                <a:latin typeface="+mn-lt"/>
                <a:ea typeface="+mn-ea"/>
              </a:rPr>
              <a:t>撰写研究报告</a:t>
            </a:r>
            <a:endParaRPr lang="zh-CN" altLang="en-US" sz="1800" dirty="0">
              <a:solidFill>
                <a:schemeClr val="tx1"/>
              </a:solidFill>
              <a:latin typeface="+mn-lt"/>
              <a:ea typeface="+mn-ea"/>
            </a:endParaRPr>
          </a:p>
        </p:txBody>
      </p:sp>
      <p:sp>
        <p:nvSpPr>
          <p:cNvPr id="37896" name="Line 9"/>
          <p:cNvSpPr/>
          <p:nvPr>
            <p:custDataLst>
              <p:tags r:id="rId6"/>
            </p:custDataLst>
          </p:nvPr>
        </p:nvSpPr>
        <p:spPr>
          <a:xfrm flipV="1">
            <a:off x="3490913" y="2786063"/>
            <a:ext cx="1828800" cy="304800"/>
          </a:xfrm>
          <a:prstGeom prst="line">
            <a:avLst/>
          </a:prstGeom>
          <a:ln w="12700" cap="sq" cmpd="sng">
            <a:solidFill>
              <a:schemeClr val="tx1"/>
            </a:solidFill>
            <a:prstDash val="solid"/>
            <a:headEnd type="none" w="sm" len="sm"/>
            <a:tailEnd type="triangle" w="sm" len="sm"/>
          </a:ln>
        </p:spPr>
      </p:sp>
      <p:sp>
        <p:nvSpPr>
          <p:cNvPr id="37897" name="Line 10"/>
          <p:cNvSpPr/>
          <p:nvPr>
            <p:custDataLst>
              <p:tags r:id="rId7"/>
            </p:custDataLst>
          </p:nvPr>
        </p:nvSpPr>
        <p:spPr>
          <a:xfrm>
            <a:off x="7300913" y="2938463"/>
            <a:ext cx="457200" cy="1143000"/>
          </a:xfrm>
          <a:prstGeom prst="line">
            <a:avLst/>
          </a:prstGeom>
          <a:ln w="12700" cap="sq" cmpd="sng">
            <a:solidFill>
              <a:schemeClr val="tx1"/>
            </a:solidFill>
            <a:prstDash val="solid"/>
            <a:headEnd type="none" w="sm" len="sm"/>
            <a:tailEnd type="triangle" w="sm" len="sm"/>
          </a:ln>
        </p:spPr>
      </p:sp>
      <p:sp>
        <p:nvSpPr>
          <p:cNvPr id="37898" name="Line 11"/>
          <p:cNvSpPr/>
          <p:nvPr>
            <p:custDataLst>
              <p:tags r:id="rId8"/>
            </p:custDataLst>
          </p:nvPr>
        </p:nvSpPr>
        <p:spPr>
          <a:xfrm flipH="1">
            <a:off x="6386513" y="4919663"/>
            <a:ext cx="914400" cy="457200"/>
          </a:xfrm>
          <a:prstGeom prst="line">
            <a:avLst/>
          </a:prstGeom>
          <a:ln w="12700" cap="sq" cmpd="sng">
            <a:solidFill>
              <a:schemeClr val="tx1"/>
            </a:solidFill>
            <a:prstDash val="solid"/>
            <a:headEnd type="none" w="sm" len="sm"/>
            <a:tailEnd type="triangle" w="sm" len="sm"/>
          </a:ln>
        </p:spPr>
      </p:sp>
      <p:sp>
        <p:nvSpPr>
          <p:cNvPr id="37899" name="Line 12"/>
          <p:cNvSpPr/>
          <p:nvPr>
            <p:custDataLst>
              <p:tags r:id="rId9"/>
            </p:custDataLst>
          </p:nvPr>
        </p:nvSpPr>
        <p:spPr>
          <a:xfrm flipH="1" flipV="1">
            <a:off x="2652713" y="3776663"/>
            <a:ext cx="2362200" cy="1905000"/>
          </a:xfrm>
          <a:prstGeom prst="line">
            <a:avLst/>
          </a:prstGeom>
          <a:ln w="12700" cap="sq" cmpd="sng">
            <a:solidFill>
              <a:schemeClr val="tx1"/>
            </a:solidFill>
            <a:prstDash val="solid"/>
            <a:headEnd type="none" w="sm" len="sm"/>
            <a:tailEnd type="triangle" w="sm" len="sm"/>
          </a:ln>
        </p:spPr>
      </p:sp>
      <p:sp>
        <p:nvSpPr>
          <p:cNvPr id="37900" name="Line 13"/>
          <p:cNvSpPr/>
          <p:nvPr>
            <p:custDataLst>
              <p:tags r:id="rId10"/>
            </p:custDataLst>
          </p:nvPr>
        </p:nvSpPr>
        <p:spPr>
          <a:xfrm flipH="1">
            <a:off x="2195513" y="4538663"/>
            <a:ext cx="1295400" cy="762000"/>
          </a:xfrm>
          <a:prstGeom prst="line">
            <a:avLst/>
          </a:prstGeom>
          <a:ln w="12700" cap="sq" cmpd="sng">
            <a:solidFill>
              <a:schemeClr val="tx1"/>
            </a:solidFill>
            <a:prstDash val="solid"/>
            <a:headEnd type="none" w="sm" len="sm"/>
            <a:tailEnd type="triangle" w="sm" len="sm"/>
          </a:ln>
        </p:spPr>
      </p:sp>
      <p:sp>
        <p:nvSpPr>
          <p:cNvPr id="3" name="标题 2"/>
          <p:cNvSpPr>
            <a:spLocks noGrp="1"/>
          </p:cNvSpPr>
          <p:nvPr>
            <p:ph type="title"/>
            <p:custDataLst>
              <p:tags r:id="rId11"/>
            </p:custDataLst>
          </p:nvPr>
        </p:nvSpPr>
        <p:spPr/>
        <p:txBody>
          <a:bodyPr vert="horz" wrap="square" lIns="0" tIns="0" rIns="0" bIns="0" rtlCol="0" anchor="b">
            <a:normAutofit/>
          </a:bodyPr>
          <a:lstStyle/>
          <a:p>
            <a:pPr lvl="0" algn="l">
              <a:buClrTx/>
              <a:buSzTx/>
              <a:buFontTx/>
            </a:pPr>
            <a:r>
              <a:rPr lang="zh-CN" altLang="en-US" dirty="0">
                <a:sym typeface="+mn-ea"/>
              </a:rPr>
              <a:t>三、质性研究的基本步骤</a:t>
            </a:r>
            <a:endParaRPr lang="zh-CN" altLang="en-US" dirty="0">
              <a:sym typeface="+mn-ea"/>
            </a:endParaRPr>
          </a:p>
        </p:txBody>
      </p:sp>
    </p:spTree>
    <p:custDataLst>
      <p:tags r:id="rId12"/>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custDataLst>
              <p:tags r:id="rId1"/>
            </p:custDataLst>
          </p:nvPr>
        </p:nvSpPr>
        <p:spPr>
          <a:xfrm>
            <a:off x="593090" y="548640"/>
            <a:ext cx="7958455" cy="576770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pPr marL="0" indent="0">
              <a:lnSpc>
                <a:spcPct val="110000"/>
              </a:lnSpc>
              <a:buNone/>
            </a:pPr>
            <a:r>
              <a:rPr lang="zh-CN" altLang="en-US" b="1" dirty="0">
                <a:solidFill>
                  <a:schemeClr val="tx1"/>
                </a:solidFill>
              </a:rPr>
              <a:t>具体环节：</a:t>
            </a:r>
            <a:endParaRPr lang="zh-CN" altLang="en-US" b="1" dirty="0">
              <a:solidFill>
                <a:schemeClr val="tx1"/>
              </a:solidFill>
            </a:endParaRPr>
          </a:p>
          <a:p>
            <a:pPr>
              <a:lnSpc>
                <a:spcPct val="110000"/>
              </a:lnSpc>
            </a:pPr>
            <a:r>
              <a:rPr lang="zh-CN" altLang="en-US" b="1" dirty="0">
                <a:solidFill>
                  <a:schemeClr val="tx1"/>
                </a:solidFill>
              </a:rPr>
              <a:t>确定研究现象，聚焦研究问题</a:t>
            </a:r>
            <a:endParaRPr lang="zh-CN" altLang="en-US" b="1" dirty="0">
              <a:solidFill>
                <a:schemeClr val="tx1"/>
              </a:solidFill>
            </a:endParaRPr>
          </a:p>
          <a:p>
            <a:pPr>
              <a:lnSpc>
                <a:spcPct val="110000"/>
              </a:lnSpc>
            </a:pPr>
            <a:r>
              <a:rPr lang="zh-CN" altLang="en-US" b="1" dirty="0">
                <a:solidFill>
                  <a:schemeClr val="tx1"/>
                </a:solidFill>
              </a:rPr>
              <a:t>文献综述，反思自我经验</a:t>
            </a:r>
            <a:endParaRPr lang="zh-CN" altLang="en-US" b="1" dirty="0">
              <a:solidFill>
                <a:schemeClr val="tx1"/>
              </a:solidFill>
            </a:endParaRPr>
          </a:p>
          <a:p>
            <a:pPr>
              <a:lnSpc>
                <a:spcPct val="110000"/>
              </a:lnSpc>
            </a:pPr>
            <a:r>
              <a:rPr lang="zh-CN" altLang="en-US" b="1" dirty="0">
                <a:solidFill>
                  <a:schemeClr val="tx1"/>
                </a:solidFill>
              </a:rPr>
              <a:t>选择研究对象</a:t>
            </a:r>
            <a:endParaRPr lang="zh-CN" altLang="en-US" b="1" dirty="0">
              <a:solidFill>
                <a:schemeClr val="tx1"/>
              </a:solidFill>
            </a:endParaRPr>
          </a:p>
          <a:p>
            <a:pPr>
              <a:lnSpc>
                <a:spcPct val="110000"/>
              </a:lnSpc>
            </a:pPr>
            <a:r>
              <a:rPr lang="zh-CN" altLang="en-US" b="1" dirty="0">
                <a:solidFill>
                  <a:schemeClr val="tx1"/>
                </a:solidFill>
              </a:rPr>
              <a:t>探讨研究关系</a:t>
            </a:r>
            <a:endParaRPr lang="zh-CN" altLang="en-US" b="1" dirty="0">
              <a:solidFill>
                <a:schemeClr val="tx1"/>
              </a:solidFill>
            </a:endParaRPr>
          </a:p>
          <a:p>
            <a:pPr>
              <a:lnSpc>
                <a:spcPct val="110000"/>
              </a:lnSpc>
            </a:pPr>
            <a:r>
              <a:rPr lang="zh-CN" altLang="en-US" b="1" dirty="0">
                <a:solidFill>
                  <a:schemeClr val="tx1"/>
                </a:solidFill>
              </a:rPr>
              <a:t>选择研究方法</a:t>
            </a:r>
            <a:endParaRPr lang="zh-CN" altLang="en-US" b="1" dirty="0">
              <a:solidFill>
                <a:schemeClr val="tx1"/>
              </a:solidFill>
            </a:endParaRPr>
          </a:p>
          <a:p>
            <a:pPr>
              <a:lnSpc>
                <a:spcPct val="110000"/>
              </a:lnSpc>
            </a:pPr>
            <a:r>
              <a:rPr lang="zh-CN" altLang="en-US" b="1" dirty="0">
                <a:solidFill>
                  <a:schemeClr val="tx1"/>
                </a:solidFill>
              </a:rPr>
              <a:t>进入研究现场</a:t>
            </a:r>
            <a:endParaRPr lang="zh-CN" altLang="en-US" b="1" dirty="0">
              <a:solidFill>
                <a:schemeClr val="tx1"/>
              </a:solidFill>
            </a:endParaRPr>
          </a:p>
          <a:p>
            <a:pPr>
              <a:lnSpc>
                <a:spcPct val="110000"/>
              </a:lnSpc>
            </a:pPr>
            <a:r>
              <a:rPr lang="zh-CN" altLang="en-US" b="1" dirty="0">
                <a:solidFill>
                  <a:schemeClr val="tx1"/>
                </a:solidFill>
              </a:rPr>
              <a:t>收集资料</a:t>
            </a:r>
            <a:endParaRPr lang="zh-CN" altLang="en-US" b="1" dirty="0">
              <a:solidFill>
                <a:schemeClr val="tx1"/>
              </a:solidFill>
            </a:endParaRPr>
          </a:p>
          <a:p>
            <a:pPr>
              <a:lnSpc>
                <a:spcPct val="110000"/>
              </a:lnSpc>
            </a:pPr>
            <a:r>
              <a:rPr lang="zh-CN" altLang="en-US" b="1" dirty="0">
                <a:solidFill>
                  <a:schemeClr val="tx1"/>
                </a:solidFill>
              </a:rPr>
              <a:t>分析资料，建构理论</a:t>
            </a:r>
            <a:endParaRPr lang="zh-CN" altLang="en-US" b="1" dirty="0">
              <a:solidFill>
                <a:schemeClr val="tx1"/>
              </a:solidFill>
            </a:endParaRPr>
          </a:p>
          <a:p>
            <a:pPr>
              <a:lnSpc>
                <a:spcPct val="110000"/>
              </a:lnSpc>
            </a:pPr>
            <a:r>
              <a:rPr lang="zh-CN" altLang="en-US" b="1" dirty="0">
                <a:solidFill>
                  <a:schemeClr val="tx1"/>
                </a:solidFill>
              </a:rPr>
              <a:t>写研究报告</a:t>
            </a:r>
            <a:endParaRPr lang="zh-CN" altLang="en-US" b="1" dirty="0">
              <a:solidFill>
                <a:schemeClr val="tx1"/>
              </a:solidFill>
            </a:endParaRPr>
          </a:p>
          <a:p>
            <a:pPr>
              <a:lnSpc>
                <a:spcPct val="110000"/>
              </a:lnSpc>
            </a:pPr>
            <a:r>
              <a:rPr lang="zh-CN" altLang="en-US" b="1" dirty="0">
                <a:solidFill>
                  <a:schemeClr val="tx1"/>
                </a:solidFill>
              </a:rPr>
              <a:t>质量检测（效度、信度、推广度、伦理问题）</a:t>
            </a:r>
            <a:endParaRPr lang="zh-CN" altLang="en-US" b="1" dirty="0">
              <a:solidFill>
                <a:schemeClr val="tx1"/>
              </a:solidFill>
            </a:endParaRPr>
          </a:p>
        </p:txBody>
      </p:sp>
    </p:spTree>
    <p:custDataLst>
      <p:tags r:id="rId2"/>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dirty="0">
                <a:solidFill>
                  <a:schemeClr val="tx1"/>
                </a:solidFill>
              </a:rPr>
              <a:t>1</a:t>
            </a:r>
            <a:r>
              <a:rPr lang="zh-CN" altLang="en-US" dirty="0">
                <a:solidFill>
                  <a:schemeClr val="tx1"/>
                </a:solidFill>
              </a:rPr>
              <a:t>、提出研究问题</a:t>
            </a:r>
            <a:endParaRPr lang="en-US" altLang="zh-CN" dirty="0">
              <a:solidFill>
                <a:schemeClr val="tx1"/>
              </a:solidFill>
            </a:endParaRPr>
          </a:p>
          <a:p>
            <a:pPr lvl="1"/>
            <a:r>
              <a:rPr lang="zh-CN" altLang="en-US" dirty="0">
                <a:solidFill>
                  <a:schemeClr val="tx1"/>
                </a:solidFill>
              </a:rPr>
              <a:t>基本步骤</a:t>
            </a:r>
            <a:endParaRPr lang="en-US" altLang="zh-CN" dirty="0">
              <a:solidFill>
                <a:schemeClr val="tx1"/>
              </a:solidFill>
            </a:endParaRPr>
          </a:p>
          <a:p>
            <a:pPr>
              <a:buFont typeface="Symbol" panose="05050102010706020507"/>
              <a:buNone/>
            </a:pPr>
            <a:r>
              <a:rPr lang="en-US" altLang="zh-CN" sz="2400" b="1" dirty="0">
                <a:solidFill>
                  <a:schemeClr val="tx1"/>
                </a:solidFill>
              </a:rPr>
              <a:t>          1</a:t>
            </a:r>
            <a:r>
              <a:rPr lang="zh-CN" altLang="en-US" sz="2400" b="1" dirty="0">
                <a:solidFill>
                  <a:schemeClr val="tx1"/>
                </a:solidFill>
              </a:rPr>
              <a:t>）确定研究现象</a:t>
            </a:r>
            <a:endParaRPr lang="en-US" altLang="zh-CN" sz="2400" b="1" dirty="0">
              <a:solidFill>
                <a:schemeClr val="tx1"/>
              </a:solidFill>
            </a:endParaRPr>
          </a:p>
          <a:p>
            <a:pPr>
              <a:buFont typeface="Symbol" panose="05050102010706020507"/>
              <a:buNone/>
            </a:pPr>
            <a:endParaRPr lang="zh-CN" altLang="en-US" sz="2400" b="1" dirty="0">
              <a:solidFill>
                <a:schemeClr val="tx1"/>
              </a:solidFill>
            </a:endParaRPr>
          </a:p>
          <a:p>
            <a:pPr lvl="2">
              <a:buFont typeface="Wingdings" panose="05000000000000000000" pitchFamily="2" charset="2"/>
              <a:buChar char="l"/>
            </a:pPr>
            <a:r>
              <a:rPr lang="en-US" altLang="zh-CN" b="1" dirty="0">
                <a:solidFill>
                  <a:schemeClr val="tx1"/>
                </a:solidFill>
              </a:rPr>
              <a:t>“</a:t>
            </a:r>
            <a:r>
              <a:rPr lang="zh-CN" altLang="en-US" b="1" dirty="0">
                <a:solidFill>
                  <a:schemeClr val="tx1"/>
                </a:solidFill>
              </a:rPr>
              <a:t>农村贫困地区辍学问题研究”</a:t>
            </a:r>
            <a:endParaRPr lang="zh-CN" altLang="en-US" b="1" dirty="0">
              <a:solidFill>
                <a:schemeClr val="tx1"/>
              </a:solidFill>
            </a:endParaRPr>
          </a:p>
          <a:p>
            <a:pPr>
              <a:buFont typeface="Wingdings" panose="05000000000000000000" pitchFamily="2" charset="2"/>
              <a:buChar char="w"/>
            </a:pPr>
            <a:endParaRPr lang="zh-CN" altLang="en-US" b="1" dirty="0">
              <a:solidFill>
                <a:schemeClr val="tx1"/>
              </a:solidFill>
            </a:endParaRPr>
          </a:p>
        </p:txBody>
      </p:sp>
    </p:spTree>
    <p:custDataLst>
      <p:tags r:id="rId3"/>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dirty="0">
                <a:solidFill>
                  <a:schemeClr val="tx1"/>
                </a:solidFill>
              </a:rPr>
              <a:t>1</a:t>
            </a:r>
            <a:r>
              <a:rPr lang="zh-CN" altLang="en-US" dirty="0">
                <a:solidFill>
                  <a:schemeClr val="tx1"/>
                </a:solidFill>
              </a:rPr>
              <a:t>、提出研究问题</a:t>
            </a:r>
            <a:endParaRPr lang="en-US" altLang="zh-CN" dirty="0">
              <a:solidFill>
                <a:schemeClr val="tx1"/>
              </a:solidFill>
            </a:endParaRPr>
          </a:p>
          <a:p>
            <a:pPr lvl="1"/>
            <a:r>
              <a:rPr lang="zh-CN" altLang="en-US" dirty="0">
                <a:solidFill>
                  <a:schemeClr val="tx1"/>
                </a:solidFill>
              </a:rPr>
              <a:t>基本步骤</a:t>
            </a:r>
            <a:endParaRPr lang="zh-CN" altLang="en-US" sz="2400" b="1" dirty="0">
              <a:solidFill>
                <a:schemeClr val="tx1"/>
              </a:solidFill>
            </a:endParaRPr>
          </a:p>
          <a:p>
            <a:pPr>
              <a:buFont typeface="Symbol" panose="05050102010706020507"/>
              <a:buNone/>
            </a:pPr>
            <a:r>
              <a:rPr lang="zh-CN" altLang="en-US" sz="2400" b="1" dirty="0">
                <a:solidFill>
                  <a:schemeClr val="tx1"/>
                </a:solidFill>
              </a:rPr>
              <a:t>	     </a:t>
            </a:r>
            <a:r>
              <a:rPr lang="en-US" altLang="zh-CN" sz="2400" b="1" dirty="0">
                <a:solidFill>
                  <a:schemeClr val="tx1"/>
                </a:solidFill>
              </a:rPr>
              <a:t>2</a:t>
            </a:r>
            <a:r>
              <a:rPr lang="zh-CN" altLang="en-US" sz="2400" b="1" dirty="0">
                <a:solidFill>
                  <a:schemeClr val="tx1"/>
                </a:solidFill>
              </a:rPr>
              <a:t>）聚焦研究问题</a:t>
            </a:r>
            <a:endParaRPr lang="en-US" altLang="zh-CN" sz="2400" b="1" dirty="0">
              <a:solidFill>
                <a:schemeClr val="tx1"/>
              </a:solidFill>
            </a:endParaRPr>
          </a:p>
          <a:p>
            <a:pPr lvl="2">
              <a:lnSpc>
                <a:spcPct val="90000"/>
              </a:lnSpc>
            </a:pPr>
            <a:r>
              <a:rPr lang="zh-CN" altLang="en-US" sz="2000" b="1" dirty="0">
                <a:solidFill>
                  <a:schemeClr val="tx1"/>
                </a:solidFill>
              </a:rPr>
              <a:t>农村贫困地区辍学生家庭经济条件与辍学之间是什么关系？（相关因素分析）</a:t>
            </a:r>
            <a:endParaRPr lang="zh-CN" altLang="en-US" sz="2000" b="1" dirty="0">
              <a:solidFill>
                <a:schemeClr val="tx1"/>
              </a:solidFill>
            </a:endParaRPr>
          </a:p>
          <a:p>
            <a:pPr lvl="2">
              <a:lnSpc>
                <a:spcPct val="90000"/>
              </a:lnSpc>
            </a:pPr>
            <a:r>
              <a:rPr lang="zh-CN" altLang="en-US" sz="2000" b="1" dirty="0">
                <a:solidFill>
                  <a:schemeClr val="tx1"/>
                </a:solidFill>
              </a:rPr>
              <a:t>农村贫困地区学生为什么辍学？（“为什么”的问题）</a:t>
            </a:r>
            <a:endParaRPr lang="zh-CN" altLang="en-US" sz="2000" b="1" dirty="0">
              <a:solidFill>
                <a:schemeClr val="tx1"/>
              </a:solidFill>
            </a:endParaRPr>
          </a:p>
          <a:p>
            <a:pPr lvl="2">
              <a:lnSpc>
                <a:spcPct val="90000"/>
              </a:lnSpc>
            </a:pPr>
            <a:r>
              <a:rPr lang="zh-CN" altLang="en-US" sz="2000" b="1" dirty="0">
                <a:solidFill>
                  <a:schemeClr val="tx1"/>
                </a:solidFill>
              </a:rPr>
              <a:t>某农村贫困地区学生辍学的现状如何？（“是什么”的问题）</a:t>
            </a:r>
            <a:endParaRPr lang="zh-CN" altLang="en-US" sz="2000" b="1" dirty="0">
              <a:solidFill>
                <a:schemeClr val="tx1"/>
              </a:solidFill>
            </a:endParaRPr>
          </a:p>
          <a:p>
            <a:pPr lvl="2">
              <a:lnSpc>
                <a:spcPct val="90000"/>
              </a:lnSpc>
            </a:pPr>
            <a:r>
              <a:rPr lang="zh-CN" altLang="en-US" sz="2000" b="1" dirty="0">
                <a:solidFill>
                  <a:schemeClr val="tx1"/>
                </a:solidFill>
              </a:rPr>
              <a:t>这些农村学生是如何辍学的？（“如何发生”的过程性问题）</a:t>
            </a:r>
            <a:endParaRPr lang="zh-CN" altLang="en-US" sz="2000" b="1" dirty="0">
              <a:solidFill>
                <a:schemeClr val="tx1"/>
              </a:solidFill>
            </a:endParaRPr>
          </a:p>
          <a:p>
            <a:pPr lvl="2">
              <a:lnSpc>
                <a:spcPct val="90000"/>
              </a:lnSpc>
            </a:pPr>
            <a:r>
              <a:rPr lang="zh-CN" altLang="en-US" sz="2000" b="1" dirty="0">
                <a:solidFill>
                  <a:schemeClr val="tx1"/>
                </a:solidFill>
              </a:rPr>
              <a:t>这些辍学生是如何看待辍学问题的？</a:t>
            </a:r>
            <a:endParaRPr lang="zh-CN" altLang="en-US" sz="2000" b="1" dirty="0">
              <a:solidFill>
                <a:schemeClr val="tx1"/>
              </a:solidFill>
            </a:endParaRPr>
          </a:p>
        </p:txBody>
      </p:sp>
    </p:spTree>
    <p:custDataLst>
      <p:tags r:id="rId3"/>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dirty="0">
                <a:solidFill>
                  <a:schemeClr val="tx1"/>
                </a:solidFill>
              </a:rPr>
              <a:t>1</a:t>
            </a:r>
            <a:r>
              <a:rPr lang="zh-CN" altLang="en-US" dirty="0">
                <a:solidFill>
                  <a:schemeClr val="tx1"/>
                </a:solidFill>
              </a:rPr>
              <a:t>、提出研究问题</a:t>
            </a:r>
            <a:endParaRPr lang="en-US" altLang="zh-CN" dirty="0">
              <a:solidFill>
                <a:schemeClr val="tx1"/>
              </a:solidFill>
            </a:endParaRPr>
          </a:p>
          <a:p>
            <a:pPr lvl="1"/>
            <a:r>
              <a:rPr lang="zh-CN" altLang="en-US" dirty="0">
                <a:solidFill>
                  <a:schemeClr val="tx1"/>
                </a:solidFill>
              </a:rPr>
              <a:t>基本步骤</a:t>
            </a:r>
            <a:endParaRPr lang="en-US" altLang="zh-CN" dirty="0">
              <a:solidFill>
                <a:schemeClr val="tx1"/>
              </a:solidFill>
            </a:endParaRPr>
          </a:p>
          <a:p>
            <a:pPr>
              <a:buFont typeface="Symbol" panose="05050102010706020507"/>
              <a:buNone/>
            </a:pPr>
            <a:r>
              <a:rPr lang="zh-CN" altLang="en-US" sz="2400" b="1" dirty="0">
                <a:solidFill>
                  <a:schemeClr val="tx1"/>
                </a:solidFill>
              </a:rPr>
              <a:t>	     </a:t>
            </a:r>
            <a:r>
              <a:rPr lang="en-US" altLang="zh-CN" sz="2400" b="1" dirty="0">
                <a:solidFill>
                  <a:schemeClr val="tx1"/>
                </a:solidFill>
              </a:rPr>
              <a:t>3</a:t>
            </a:r>
            <a:r>
              <a:rPr lang="zh-CN" altLang="en-US" sz="2400" b="1" dirty="0">
                <a:solidFill>
                  <a:schemeClr val="tx1"/>
                </a:solidFill>
              </a:rPr>
              <a:t>）定义重要概念</a:t>
            </a:r>
            <a:endParaRPr lang="en-US" altLang="zh-CN" sz="2400" b="1" dirty="0">
              <a:solidFill>
                <a:schemeClr val="tx1"/>
              </a:solidFill>
            </a:endParaRPr>
          </a:p>
          <a:p>
            <a:pPr>
              <a:lnSpc>
                <a:spcPct val="90000"/>
              </a:lnSpc>
              <a:buFont typeface="Symbol" panose="05050102010706020507"/>
              <a:buNone/>
            </a:pPr>
            <a:r>
              <a:rPr lang="en-US" altLang="zh-CN" sz="2000" b="1" dirty="0">
                <a:solidFill>
                  <a:schemeClr val="tx1"/>
                </a:solidFill>
              </a:rPr>
              <a:t>               “</a:t>
            </a:r>
            <a:r>
              <a:rPr lang="zh-CN" altLang="en-US" sz="2000" b="1" dirty="0">
                <a:solidFill>
                  <a:schemeClr val="tx1"/>
                </a:solidFill>
              </a:rPr>
              <a:t>某农村贫困地区学生辍学的现状如何？”</a:t>
            </a:r>
            <a:endParaRPr lang="zh-CN" altLang="en-US" sz="2000" b="1" dirty="0">
              <a:solidFill>
                <a:schemeClr val="tx1"/>
              </a:solidFill>
            </a:endParaRPr>
          </a:p>
          <a:p>
            <a:pPr lvl="2">
              <a:lnSpc>
                <a:spcPct val="90000"/>
              </a:lnSpc>
              <a:buFont typeface="Wingdings" panose="05000000000000000000" pitchFamily="2" charset="2"/>
              <a:buChar char="l"/>
            </a:pPr>
            <a:r>
              <a:rPr lang="zh-CN" altLang="en-US" sz="2000" b="1" dirty="0">
                <a:solidFill>
                  <a:schemeClr val="tx1"/>
                </a:solidFill>
              </a:rPr>
              <a:t>“农村”？</a:t>
            </a:r>
            <a:endParaRPr lang="zh-CN" altLang="en-US" sz="2000" b="1" dirty="0">
              <a:solidFill>
                <a:schemeClr val="tx1"/>
              </a:solidFill>
            </a:endParaRPr>
          </a:p>
          <a:p>
            <a:pPr lvl="2">
              <a:lnSpc>
                <a:spcPct val="90000"/>
              </a:lnSpc>
              <a:buFont typeface="Wingdings" panose="05000000000000000000" pitchFamily="2" charset="2"/>
              <a:buChar char="l"/>
            </a:pPr>
            <a:r>
              <a:rPr lang="zh-CN" altLang="en-US" sz="2000" b="1" dirty="0">
                <a:solidFill>
                  <a:schemeClr val="tx1"/>
                </a:solidFill>
              </a:rPr>
              <a:t>“某农村”？</a:t>
            </a:r>
            <a:endParaRPr lang="zh-CN" altLang="en-US" sz="2000" b="1" dirty="0">
              <a:solidFill>
                <a:schemeClr val="tx1"/>
              </a:solidFill>
            </a:endParaRPr>
          </a:p>
          <a:p>
            <a:pPr lvl="2">
              <a:lnSpc>
                <a:spcPct val="90000"/>
              </a:lnSpc>
              <a:buFont typeface="Wingdings" panose="05000000000000000000" pitchFamily="2" charset="2"/>
              <a:buChar char="l"/>
            </a:pPr>
            <a:r>
              <a:rPr lang="zh-CN" altLang="en-US" sz="2000" b="1" dirty="0">
                <a:solidFill>
                  <a:schemeClr val="tx1"/>
                </a:solidFill>
              </a:rPr>
              <a:t>“贫困”？</a:t>
            </a:r>
            <a:endParaRPr lang="zh-CN" altLang="en-US" sz="2000" b="1" dirty="0">
              <a:solidFill>
                <a:schemeClr val="tx1"/>
              </a:solidFill>
            </a:endParaRPr>
          </a:p>
          <a:p>
            <a:pPr lvl="2">
              <a:lnSpc>
                <a:spcPct val="90000"/>
              </a:lnSpc>
              <a:buFont typeface="Wingdings" panose="05000000000000000000" pitchFamily="2" charset="2"/>
              <a:buChar char="l"/>
            </a:pPr>
            <a:r>
              <a:rPr lang="zh-CN" altLang="en-US" sz="2000" b="1" dirty="0">
                <a:solidFill>
                  <a:schemeClr val="tx1"/>
                </a:solidFill>
              </a:rPr>
              <a:t>“地区”？</a:t>
            </a:r>
            <a:endParaRPr lang="zh-CN" altLang="en-US" sz="2000" b="1" dirty="0">
              <a:solidFill>
                <a:schemeClr val="tx1"/>
              </a:solidFill>
            </a:endParaRPr>
          </a:p>
          <a:p>
            <a:pPr lvl="2">
              <a:lnSpc>
                <a:spcPct val="90000"/>
              </a:lnSpc>
              <a:buFont typeface="Wingdings" panose="05000000000000000000" pitchFamily="2" charset="2"/>
              <a:buChar char="l"/>
            </a:pPr>
            <a:r>
              <a:rPr lang="zh-CN" altLang="en-US" sz="2000" b="1" dirty="0">
                <a:solidFill>
                  <a:schemeClr val="tx1"/>
                </a:solidFill>
              </a:rPr>
              <a:t>“学生”？</a:t>
            </a:r>
            <a:endParaRPr lang="zh-CN" altLang="en-US" sz="2000" b="1" dirty="0">
              <a:solidFill>
                <a:schemeClr val="tx1"/>
              </a:solidFill>
            </a:endParaRPr>
          </a:p>
          <a:p>
            <a:pPr lvl="2">
              <a:lnSpc>
                <a:spcPct val="90000"/>
              </a:lnSpc>
              <a:buFont typeface="Wingdings" panose="05000000000000000000" pitchFamily="2" charset="2"/>
              <a:buChar char="l"/>
            </a:pPr>
            <a:r>
              <a:rPr lang="zh-CN" altLang="en-US" sz="2000" b="1" dirty="0">
                <a:solidFill>
                  <a:schemeClr val="tx1"/>
                </a:solidFill>
              </a:rPr>
              <a:t>“辍学”？</a:t>
            </a:r>
            <a:endParaRPr lang="zh-CN" altLang="en-US" sz="2000" b="1" dirty="0">
              <a:solidFill>
                <a:schemeClr val="tx1"/>
              </a:solidFill>
            </a:endParaRPr>
          </a:p>
          <a:p>
            <a:pPr lvl="2">
              <a:lnSpc>
                <a:spcPct val="90000"/>
              </a:lnSpc>
              <a:buFont typeface="Wingdings" panose="05000000000000000000" pitchFamily="2" charset="2"/>
              <a:buChar char="l"/>
            </a:pPr>
            <a:r>
              <a:rPr lang="zh-CN" altLang="en-US" sz="2000" b="1" dirty="0">
                <a:solidFill>
                  <a:schemeClr val="tx1"/>
                </a:solidFill>
              </a:rPr>
              <a:t>“现状”？</a:t>
            </a:r>
            <a:endParaRPr lang="zh-CN" altLang="en-US" sz="2000" b="1" dirty="0">
              <a:solidFill>
                <a:schemeClr val="tx1"/>
              </a:solidFill>
            </a:endParaRPr>
          </a:p>
          <a:p>
            <a:pPr>
              <a:buFont typeface="Symbol" panose="05050102010706020507"/>
              <a:buNone/>
            </a:pPr>
            <a:endParaRPr lang="zh-CN" altLang="en-US" sz="2000" b="1" dirty="0">
              <a:solidFill>
                <a:schemeClr val="tx1"/>
              </a:solidFill>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一、什么是质性研究？</a:t>
            </a:r>
            <a:endParaRPr lang="zh-CN" altLang="en-US" dirty="0">
              <a:sym typeface="+mn-ea"/>
            </a:endParaRPr>
          </a:p>
        </p:txBody>
      </p:sp>
      <p:sp>
        <p:nvSpPr>
          <p:cNvPr id="4" name="Rectangle 3"/>
          <p:cNvSpPr txBox="1">
            <a:spLocks noChangeArrowheads="1"/>
          </p:cNvSpPr>
          <p:nvPr>
            <p:custDataLst>
              <p:tags r:id="rId2"/>
            </p:custDataLst>
          </p:nvPr>
        </p:nvSpPr>
        <p:spPr bwMode="auto">
          <a:xfrm>
            <a:off x="521970" y="1301749"/>
            <a:ext cx="8100000" cy="4873625"/>
          </a:xfrm>
          <a:prstGeom prst="rect">
            <a:avLst/>
          </a:prstGeom>
          <a:noFill/>
          <a:ln w="9525">
            <a:solidFill>
              <a:schemeClr val="tx2"/>
            </a:solidFill>
            <a:miter lim="800000"/>
          </a:ln>
        </p:spPr>
        <p:txBody>
          <a:bodyPr wrap="square">
            <a:normAutofit/>
          </a:bodyPr>
          <a:lstStyle/>
          <a:p>
            <a:pPr marL="342900" marR="0" indent="-342900" defTabSz="914400" eaLnBrk="0" hangingPunct="0">
              <a:lnSpc>
                <a:spcPct val="150000"/>
              </a:lnSpc>
              <a:spcBef>
                <a:spcPts val="0"/>
              </a:spcBef>
              <a:buClr>
                <a:schemeClr val="accent2"/>
              </a:buClr>
              <a:buSzTx/>
              <a:buFont typeface="Symbol" panose="05050102010706020507" pitchFamily="18" charset="2"/>
              <a:buNone/>
              <a:defRPr/>
            </a:pPr>
            <a:r>
              <a:rPr kumimoji="1" lang="zh-CN" altLang="en-US" sz="2800" kern="0" cap="none" spc="0" normalizeH="0" baseline="0" noProof="0">
                <a:solidFill>
                  <a:schemeClr val="tx1"/>
                </a:solidFill>
                <a:latin typeface="+mn-lt"/>
                <a:ea typeface="+mn-ea"/>
                <a:cs typeface="+mn-cs"/>
              </a:rPr>
              <a:t>质性研究是以研究者本人作为研究工具，在自然情境下，采用多种资料收集方法，对研究现象进行深入的整体性探究，从原始资料中形成结论和理论，通过与研究对象互动，对其行为和意义建构获得解释性理解的一种研究活动。</a:t>
            </a:r>
            <a:endParaRPr kumimoji="1" lang="zh-CN" altLang="en-US" sz="2800" kern="0" cap="none" spc="0" normalizeH="0" baseline="0" noProof="0">
              <a:solidFill>
                <a:schemeClr val="tx1"/>
              </a:solidFill>
              <a:latin typeface="+mn-lt"/>
              <a:ea typeface="+mn-ea"/>
              <a:cs typeface="+mn-cs"/>
            </a:endParaRPr>
          </a:p>
        </p:txBody>
      </p:sp>
    </p:spTree>
    <p:custDataLst>
      <p:tags r:id="rId3"/>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dirty="0">
                <a:solidFill>
                  <a:schemeClr val="tx1"/>
                </a:solidFill>
              </a:rPr>
              <a:t>1.</a:t>
            </a:r>
            <a:r>
              <a:rPr lang="zh-CN" altLang="en-US" dirty="0">
                <a:solidFill>
                  <a:schemeClr val="tx1"/>
                </a:solidFill>
              </a:rPr>
              <a:t>提出研究问题</a:t>
            </a:r>
            <a:endParaRPr lang="en-US" altLang="zh-CN" dirty="0">
              <a:solidFill>
                <a:schemeClr val="tx1"/>
              </a:solidFill>
            </a:endParaRPr>
          </a:p>
          <a:p>
            <a:pPr lvl="1"/>
            <a:r>
              <a:rPr lang="zh-CN" altLang="en-US" dirty="0">
                <a:solidFill>
                  <a:schemeClr val="tx1"/>
                </a:solidFill>
              </a:rPr>
              <a:t>基本步骤</a:t>
            </a:r>
            <a:endParaRPr lang="en-US" altLang="zh-CN" dirty="0">
              <a:solidFill>
                <a:schemeClr val="tx1"/>
              </a:solidFill>
            </a:endParaRPr>
          </a:p>
          <a:p>
            <a:pPr>
              <a:buFont typeface="Symbol" panose="05050102010706020507"/>
              <a:buNone/>
            </a:pPr>
            <a:r>
              <a:rPr lang="zh-CN" altLang="en-US" sz="2400" b="1" dirty="0">
                <a:solidFill>
                  <a:schemeClr val="tx1"/>
                </a:solidFill>
              </a:rPr>
              <a:t>	     </a:t>
            </a:r>
            <a:r>
              <a:rPr lang="en-US" altLang="zh-CN" sz="2400" b="1" dirty="0">
                <a:solidFill>
                  <a:schemeClr val="tx1"/>
                </a:solidFill>
              </a:rPr>
              <a:t>4</a:t>
            </a:r>
            <a:r>
              <a:rPr lang="zh-CN" altLang="en-US" sz="2400" b="1" dirty="0">
                <a:solidFill>
                  <a:schemeClr val="tx1"/>
                </a:solidFill>
              </a:rPr>
              <a:t>）确定研究内容</a:t>
            </a:r>
            <a:endParaRPr lang="en-US" altLang="zh-CN" sz="2400" b="1" dirty="0">
              <a:solidFill>
                <a:schemeClr val="tx1"/>
              </a:solidFill>
            </a:endParaRPr>
          </a:p>
          <a:p>
            <a:pPr lvl="2">
              <a:lnSpc>
                <a:spcPct val="90000"/>
              </a:lnSpc>
            </a:pPr>
            <a:r>
              <a:rPr lang="zh-CN" altLang="en-US" sz="2000" b="1" dirty="0">
                <a:solidFill>
                  <a:schemeClr val="tx1"/>
                </a:solidFill>
              </a:rPr>
              <a:t>这些学生是如何辍学的？（过程、事件、原因）</a:t>
            </a:r>
            <a:endParaRPr lang="zh-CN" altLang="en-US" sz="2000" b="1" dirty="0">
              <a:solidFill>
                <a:schemeClr val="tx1"/>
              </a:solidFill>
            </a:endParaRPr>
          </a:p>
          <a:p>
            <a:pPr lvl="2">
              <a:lnSpc>
                <a:spcPct val="90000"/>
              </a:lnSpc>
            </a:pPr>
            <a:r>
              <a:rPr lang="zh-CN" altLang="en-US" sz="2000" b="1" dirty="0">
                <a:solidFill>
                  <a:schemeClr val="tx1"/>
                </a:solidFill>
              </a:rPr>
              <a:t>他们是如何看待辍学的？（对辍学本身的评价，辍学对自我概念、人际关系、个人前途的影响等）？</a:t>
            </a:r>
            <a:endParaRPr lang="zh-CN" altLang="en-US" sz="2000" b="1" dirty="0">
              <a:solidFill>
                <a:schemeClr val="tx1"/>
              </a:solidFill>
            </a:endParaRPr>
          </a:p>
          <a:p>
            <a:pPr lvl="2">
              <a:lnSpc>
                <a:spcPct val="90000"/>
              </a:lnSpc>
            </a:pPr>
            <a:r>
              <a:rPr lang="zh-CN" altLang="en-US" sz="2000" b="1" dirty="0">
                <a:solidFill>
                  <a:schemeClr val="tx1"/>
                </a:solidFill>
              </a:rPr>
              <a:t>其他人（父母、同学、教师、校长、邻居等）是如何看待这些学生的辍学的？对他们来说，辍学具有什么教育意义、发展意义，社会意义和经济意义？</a:t>
            </a:r>
            <a:endParaRPr lang="zh-CN" altLang="en-US" sz="2000" b="1" dirty="0">
              <a:solidFill>
                <a:schemeClr val="tx1"/>
              </a:solidFill>
            </a:endParaRPr>
          </a:p>
          <a:p>
            <a:pPr lvl="2">
              <a:lnSpc>
                <a:spcPct val="90000"/>
              </a:lnSpc>
            </a:pPr>
            <a:r>
              <a:rPr lang="zh-CN" altLang="en-US" sz="2000" b="1" dirty="0">
                <a:solidFill>
                  <a:schemeClr val="tx1"/>
                </a:solidFill>
              </a:rPr>
              <a:t>辍学造成了什么后果？（对辍学生本人，对家庭，对社区，对学校，对当地社会经济发展）</a:t>
            </a:r>
            <a:endParaRPr lang="zh-CN" altLang="en-US" sz="2000" b="1" dirty="0">
              <a:solidFill>
                <a:schemeClr val="tx1"/>
              </a:solidFill>
            </a:endParaRPr>
          </a:p>
          <a:p>
            <a:endParaRPr lang="zh-CN" altLang="en-US" sz="2000" b="1" dirty="0">
              <a:solidFill>
                <a:schemeClr val="tx1"/>
              </a:solidFill>
            </a:endParaRPr>
          </a:p>
        </p:txBody>
      </p:sp>
    </p:spTree>
    <p:custDataLst>
      <p:tags r:id="rId3"/>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dirty="0">
                <a:solidFill>
                  <a:schemeClr val="tx1"/>
                </a:solidFill>
              </a:rPr>
              <a:t>1.</a:t>
            </a:r>
            <a:r>
              <a:rPr lang="zh-CN" altLang="en-US" dirty="0">
                <a:solidFill>
                  <a:schemeClr val="tx1"/>
                </a:solidFill>
              </a:rPr>
              <a:t>提出研究问题</a:t>
            </a:r>
            <a:endParaRPr lang="en-US" altLang="zh-CN" dirty="0">
              <a:solidFill>
                <a:schemeClr val="tx1"/>
              </a:solidFill>
            </a:endParaRPr>
          </a:p>
          <a:p>
            <a:pPr lvl="1"/>
            <a:r>
              <a:rPr lang="zh-CN" altLang="en-US" dirty="0">
                <a:solidFill>
                  <a:schemeClr val="tx1"/>
                </a:solidFill>
              </a:rPr>
              <a:t>基本步骤</a:t>
            </a:r>
            <a:endParaRPr lang="en-US" altLang="zh-CN" dirty="0">
              <a:solidFill>
                <a:schemeClr val="tx1"/>
              </a:solidFill>
            </a:endParaRPr>
          </a:p>
          <a:p>
            <a:pPr>
              <a:buFont typeface="Symbol" panose="05050102010706020507"/>
              <a:buNone/>
            </a:pPr>
            <a:r>
              <a:rPr lang="zh-CN" altLang="en-US" sz="2400" b="1" dirty="0">
                <a:solidFill>
                  <a:schemeClr val="tx1"/>
                </a:solidFill>
              </a:rPr>
              <a:t>	     </a:t>
            </a:r>
            <a:r>
              <a:rPr lang="en-US" altLang="zh-CN" sz="2400" b="1" dirty="0">
                <a:solidFill>
                  <a:schemeClr val="tx1"/>
                </a:solidFill>
              </a:rPr>
              <a:t>5</a:t>
            </a:r>
            <a:r>
              <a:rPr lang="zh-CN" altLang="en-US" sz="2400" b="1" dirty="0">
                <a:solidFill>
                  <a:schemeClr val="tx1"/>
                </a:solidFill>
              </a:rPr>
              <a:t>）探讨研究问题与研究其他部分的关系</a:t>
            </a:r>
            <a:endParaRPr lang="zh-CN" altLang="en-US" sz="2400" b="1" dirty="0">
              <a:solidFill>
                <a:schemeClr val="tx1"/>
              </a:solidFill>
            </a:endParaRPr>
          </a:p>
          <a:p>
            <a:pPr lvl="2">
              <a:lnSpc>
                <a:spcPct val="90000"/>
              </a:lnSpc>
              <a:buFont typeface="Wingdings" panose="05000000000000000000" pitchFamily="2" charset="2"/>
              <a:buChar char="l"/>
            </a:pPr>
            <a:endParaRPr lang="en-US" altLang="zh-CN" sz="2200" dirty="0">
              <a:solidFill>
                <a:schemeClr val="tx1"/>
              </a:solidFill>
            </a:endParaRPr>
          </a:p>
          <a:p>
            <a:pPr lvl="2">
              <a:lnSpc>
                <a:spcPct val="90000"/>
              </a:lnSpc>
              <a:buFont typeface="Wingdings" panose="05000000000000000000" pitchFamily="2" charset="2"/>
              <a:buChar char="l"/>
            </a:pPr>
            <a:r>
              <a:rPr lang="zh-CN" altLang="en-US" sz="2200" dirty="0">
                <a:solidFill>
                  <a:schemeClr val="tx1"/>
                </a:solidFill>
              </a:rPr>
              <a:t>研究的目的（个人的目的、实用的目的、探究的目的）</a:t>
            </a:r>
            <a:endParaRPr lang="zh-CN" altLang="en-US" sz="2200" dirty="0">
              <a:solidFill>
                <a:schemeClr val="tx1"/>
              </a:solidFill>
            </a:endParaRPr>
          </a:p>
          <a:p>
            <a:pPr lvl="2">
              <a:lnSpc>
                <a:spcPct val="90000"/>
              </a:lnSpc>
              <a:buFont typeface="Wingdings" panose="05000000000000000000" pitchFamily="2" charset="2"/>
              <a:buChar char="l"/>
            </a:pPr>
            <a:r>
              <a:rPr lang="zh-CN" altLang="en-US" sz="2200" dirty="0">
                <a:solidFill>
                  <a:schemeClr val="tx1"/>
                </a:solidFill>
              </a:rPr>
              <a:t>研究的背景、自我反思、研究关系</a:t>
            </a:r>
            <a:endParaRPr lang="zh-CN" altLang="en-US" sz="2200" dirty="0">
              <a:solidFill>
                <a:schemeClr val="tx1"/>
              </a:solidFill>
            </a:endParaRPr>
          </a:p>
          <a:p>
            <a:pPr lvl="2">
              <a:lnSpc>
                <a:spcPct val="90000"/>
              </a:lnSpc>
              <a:buFont typeface="Wingdings" panose="05000000000000000000" pitchFamily="2" charset="2"/>
              <a:buChar char="l"/>
            </a:pPr>
            <a:r>
              <a:rPr lang="zh-CN" altLang="en-US" sz="2200" dirty="0">
                <a:solidFill>
                  <a:schemeClr val="tx1"/>
                </a:solidFill>
              </a:rPr>
              <a:t>研究的方法（抽样、收集资料、分析资料、成文）</a:t>
            </a:r>
            <a:endParaRPr lang="zh-CN" altLang="en-US" sz="2200" dirty="0">
              <a:solidFill>
                <a:schemeClr val="tx1"/>
              </a:solidFill>
            </a:endParaRPr>
          </a:p>
          <a:p>
            <a:pPr lvl="2">
              <a:lnSpc>
                <a:spcPct val="90000"/>
              </a:lnSpc>
              <a:buFont typeface="Wingdings" panose="05000000000000000000" pitchFamily="2" charset="2"/>
              <a:buChar char="l"/>
            </a:pPr>
            <a:r>
              <a:rPr lang="zh-CN" altLang="en-US" sz="2200" dirty="0">
                <a:solidFill>
                  <a:schemeClr val="tx1"/>
                </a:solidFill>
              </a:rPr>
              <a:t>研究的质量检验（效度、信度、推广度、伦理道德问题）</a:t>
            </a:r>
            <a:endParaRPr lang="zh-CN" altLang="en-US" sz="2200" dirty="0">
              <a:solidFill>
                <a:schemeClr val="tx1"/>
              </a:solidFill>
            </a:endParaRPr>
          </a:p>
          <a:p>
            <a:endParaRPr lang="zh-CN" altLang="en-US" sz="2200" dirty="0">
              <a:solidFill>
                <a:schemeClr val="tx1"/>
              </a:solidFill>
            </a:endParaRPr>
          </a:p>
          <a:p>
            <a:endParaRPr lang="zh-CN" altLang="en-US" sz="2200" dirty="0">
              <a:solidFill>
                <a:schemeClr val="tx1"/>
              </a:solidFill>
            </a:endParaRPr>
          </a:p>
        </p:txBody>
      </p:sp>
    </p:spTree>
    <p:custDataLst>
      <p:tags r:id="rId3"/>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b="1" dirty="0">
                <a:solidFill>
                  <a:schemeClr val="tx1"/>
                </a:solidFill>
              </a:rPr>
              <a:t>2.</a:t>
            </a:r>
            <a:r>
              <a:rPr lang="zh-CN" altLang="en-US" b="1" dirty="0">
                <a:solidFill>
                  <a:schemeClr val="tx1"/>
                </a:solidFill>
              </a:rPr>
              <a:t>抽样</a:t>
            </a:r>
            <a:endParaRPr lang="en-US" altLang="zh-CN" b="1" dirty="0">
              <a:solidFill>
                <a:schemeClr val="tx1"/>
              </a:solidFill>
            </a:endParaRPr>
          </a:p>
          <a:p>
            <a:pPr lvl="1">
              <a:lnSpc>
                <a:spcPct val="90000"/>
              </a:lnSpc>
            </a:pPr>
            <a:endParaRPr lang="en-US" altLang="zh-CN" sz="2400" b="1" dirty="0">
              <a:solidFill>
                <a:schemeClr val="tx1"/>
              </a:solidFill>
            </a:endParaRPr>
          </a:p>
          <a:p>
            <a:pPr lvl="1">
              <a:lnSpc>
                <a:spcPct val="90000"/>
              </a:lnSpc>
            </a:pPr>
            <a:r>
              <a:rPr lang="zh-CN" altLang="en-US" sz="2400" b="1" dirty="0">
                <a:solidFill>
                  <a:schemeClr val="tx1"/>
                </a:solidFill>
              </a:rPr>
              <a:t>滚雪球抽样</a:t>
            </a:r>
            <a:endParaRPr lang="zh-CN" altLang="en-US" sz="2400" b="1" dirty="0">
              <a:solidFill>
                <a:schemeClr val="tx1"/>
              </a:solidFill>
            </a:endParaRPr>
          </a:p>
          <a:p>
            <a:pPr lvl="1">
              <a:lnSpc>
                <a:spcPct val="90000"/>
              </a:lnSpc>
            </a:pPr>
            <a:r>
              <a:rPr lang="zh-CN" altLang="en-US" sz="2400" b="1" dirty="0">
                <a:solidFill>
                  <a:schemeClr val="tx1"/>
                </a:solidFill>
              </a:rPr>
              <a:t> 机遇式抽样</a:t>
            </a:r>
            <a:endParaRPr lang="zh-CN" altLang="en-US" sz="2400" b="1" dirty="0">
              <a:solidFill>
                <a:schemeClr val="tx1"/>
              </a:solidFill>
            </a:endParaRPr>
          </a:p>
          <a:p>
            <a:pPr lvl="1">
              <a:lnSpc>
                <a:spcPct val="90000"/>
              </a:lnSpc>
            </a:pPr>
            <a:r>
              <a:rPr lang="zh-CN" altLang="en-US" sz="2400" b="1" dirty="0">
                <a:solidFill>
                  <a:schemeClr val="tx1"/>
                </a:solidFill>
              </a:rPr>
              <a:t> 目的性随机抽样</a:t>
            </a:r>
            <a:endParaRPr lang="zh-CN" altLang="en-US" sz="2400" b="1" dirty="0">
              <a:solidFill>
                <a:schemeClr val="tx1"/>
              </a:solidFill>
            </a:endParaRPr>
          </a:p>
          <a:p>
            <a:pPr lvl="1">
              <a:lnSpc>
                <a:spcPct val="90000"/>
              </a:lnSpc>
            </a:pPr>
            <a:r>
              <a:rPr lang="zh-CN" altLang="en-US" sz="2400" b="1" dirty="0">
                <a:solidFill>
                  <a:schemeClr val="tx1"/>
                </a:solidFill>
              </a:rPr>
              <a:t> 方便抽样（下策）</a:t>
            </a:r>
            <a:endParaRPr lang="zh-CN" altLang="en-US" sz="2400" b="1" dirty="0">
              <a:solidFill>
                <a:schemeClr val="tx1"/>
              </a:solidFill>
            </a:endParaRPr>
          </a:p>
          <a:p>
            <a:pPr lvl="1">
              <a:lnSpc>
                <a:spcPct val="90000"/>
              </a:lnSpc>
            </a:pPr>
            <a:r>
              <a:rPr lang="zh-CN" altLang="en-US" sz="2400" b="1" dirty="0">
                <a:solidFill>
                  <a:schemeClr val="tx1"/>
                </a:solidFill>
              </a:rPr>
              <a:t>综合抽样</a:t>
            </a:r>
            <a:endParaRPr lang="en-US" altLang="zh-CN" sz="2400" b="1" dirty="0">
              <a:solidFill>
                <a:schemeClr val="tx1"/>
              </a:solidFill>
            </a:endParaRPr>
          </a:p>
          <a:p>
            <a:pPr>
              <a:lnSpc>
                <a:spcPct val="90000"/>
              </a:lnSpc>
              <a:buNone/>
            </a:pPr>
            <a:endParaRPr lang="en-US" altLang="zh-CN" b="1" dirty="0">
              <a:solidFill>
                <a:schemeClr val="tx1"/>
              </a:solidFill>
            </a:endParaRPr>
          </a:p>
          <a:p>
            <a:pPr>
              <a:lnSpc>
                <a:spcPct val="90000"/>
              </a:lnSpc>
              <a:buNone/>
            </a:pPr>
            <a:r>
              <a:rPr lang="zh-CN" altLang="en-US" b="1" dirty="0">
                <a:solidFill>
                  <a:schemeClr val="tx1"/>
                </a:solidFill>
              </a:rPr>
              <a:t>访谈应尽量面谈，少在网上交流或电话交谈</a:t>
            </a:r>
            <a:endParaRPr lang="zh-CN" altLang="en-US" b="1" dirty="0">
              <a:solidFill>
                <a:schemeClr val="tx1"/>
              </a:solidFill>
            </a:endParaRPr>
          </a:p>
          <a:p>
            <a:endParaRPr lang="en-US" altLang="zh-CN" dirty="0">
              <a:solidFill>
                <a:schemeClr val="tx1"/>
              </a:solidFill>
            </a:endParaRPr>
          </a:p>
          <a:p>
            <a:endParaRPr lang="en-US" altLang="zh-CN" dirty="0">
              <a:solidFill>
                <a:schemeClr val="tx1"/>
              </a:solidFill>
            </a:endParaRPr>
          </a:p>
        </p:txBody>
      </p:sp>
    </p:spTree>
    <p:custDataLst>
      <p:tags r:id="rId3"/>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custDataLst>
              <p:tags r:id="rId1"/>
            </p:custDataLst>
          </p:nvPr>
        </p:nvSpPr>
        <p:spPr>
          <a:xfrm>
            <a:off x="457200" y="1600200"/>
            <a:ext cx="74676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dirty="0">
                <a:solidFill>
                  <a:schemeClr val="tx1"/>
                </a:solidFill>
              </a:rPr>
              <a:t>3.</a:t>
            </a:r>
            <a:r>
              <a:rPr lang="zh-CN" altLang="en-US" dirty="0">
                <a:solidFill>
                  <a:schemeClr val="tx1"/>
                </a:solidFill>
              </a:rPr>
              <a:t>反思研究关系</a:t>
            </a:r>
            <a:endParaRPr lang="en-US" altLang="zh-CN" dirty="0">
              <a:solidFill>
                <a:schemeClr val="tx1"/>
              </a:solidFill>
            </a:endParaRPr>
          </a:p>
          <a:p>
            <a:pPr lvl="2"/>
            <a:r>
              <a:rPr lang="zh-CN" altLang="en-US" sz="2400" b="1" dirty="0">
                <a:solidFill>
                  <a:schemeClr val="tx1"/>
                </a:solidFill>
              </a:rPr>
              <a:t>自己与对方是什么关系？</a:t>
            </a:r>
            <a:endParaRPr lang="zh-CN" altLang="en-US" sz="2400" b="1" dirty="0">
              <a:solidFill>
                <a:schemeClr val="tx1"/>
              </a:solidFill>
            </a:endParaRPr>
          </a:p>
          <a:p>
            <a:pPr lvl="2"/>
            <a:r>
              <a:rPr lang="zh-CN" altLang="en-US" sz="2400" b="1" dirty="0">
                <a:solidFill>
                  <a:schemeClr val="tx1"/>
                </a:solidFill>
              </a:rPr>
              <a:t>这种关系将如何影响到自己的研究？</a:t>
            </a:r>
            <a:endParaRPr lang="zh-CN" altLang="en-US" sz="2400" b="1" dirty="0">
              <a:solidFill>
                <a:schemeClr val="tx1"/>
              </a:solidFill>
            </a:endParaRPr>
          </a:p>
          <a:p>
            <a:pPr lvl="2"/>
            <a:r>
              <a:rPr lang="zh-CN" altLang="en-US" sz="2400" b="1" dirty="0">
                <a:solidFill>
                  <a:schemeClr val="tx1"/>
                </a:solidFill>
              </a:rPr>
              <a:t>自己打算怎么办？</a:t>
            </a:r>
            <a:endParaRPr lang="en-US" altLang="zh-CN" sz="2400" b="1" dirty="0">
              <a:solidFill>
                <a:schemeClr val="tx1"/>
              </a:solidFill>
            </a:endParaRPr>
          </a:p>
          <a:p>
            <a:pPr lvl="2"/>
            <a:r>
              <a:rPr lang="zh-CN" altLang="en-US" sz="2400" b="1" dirty="0">
                <a:solidFill>
                  <a:schemeClr val="tx1"/>
                </a:solidFill>
              </a:rPr>
              <a:t>研究关系对研究的影响</a:t>
            </a:r>
            <a:endParaRPr lang="en-US" altLang="zh-CN" sz="2400" b="1" dirty="0">
              <a:solidFill>
                <a:schemeClr val="tx1"/>
              </a:solidFill>
            </a:endParaRPr>
          </a:p>
          <a:p>
            <a:endParaRPr lang="en-US" altLang="zh-CN" sz="2400" b="1" dirty="0">
              <a:solidFill>
                <a:schemeClr val="tx1"/>
              </a:solidFill>
            </a:endParaRPr>
          </a:p>
        </p:txBody>
      </p:sp>
      <p:sp>
        <p:nvSpPr>
          <p:cNvPr id="4" name="TextBox 3"/>
          <p:cNvSpPr txBox="1"/>
          <p:nvPr>
            <p:custDataLst>
              <p:tags r:id="rId2"/>
            </p:custDataLst>
          </p:nvPr>
        </p:nvSpPr>
        <p:spPr>
          <a:xfrm>
            <a:off x="4471988" y="4220845"/>
            <a:ext cx="3286125" cy="1322070"/>
          </a:xfrm>
          <a:prstGeom prst="rect">
            <a:avLst/>
          </a:prstGeom>
          <a:solidFill>
            <a:schemeClr val="accent1">
              <a:lumMod val="20000"/>
              <a:lumOff val="80000"/>
            </a:schemeClr>
          </a:solidFill>
        </p:spPr>
        <p:txBody>
          <a:bodyPr wrap="square">
            <a:normAutofit/>
          </a:bodyPr>
          <a:lstStyle/>
          <a:p>
            <a:pPr marR="0" defTabSz="914400">
              <a:buClrTx/>
              <a:buSzTx/>
              <a:buFont typeface="Symbol" panose="05050102010706020507" pitchFamily="18" charset="2"/>
              <a:buNone/>
              <a:defRPr/>
            </a:pPr>
            <a:r>
              <a:rPr kumimoji="1" lang="zh-CN" altLang="en-US" sz="2000" kern="1200" cap="none" spc="0" normalizeH="0" baseline="0" noProof="0" dirty="0">
                <a:solidFill>
                  <a:schemeClr val="tx1"/>
                </a:solidFill>
                <a:latin typeface="+mn-lt"/>
                <a:ea typeface="+mn-ea"/>
                <a:cs typeface="+mn-cs"/>
              </a:rPr>
              <a:t>    双方地位与权力关系</a:t>
            </a:r>
            <a:endParaRPr kumimoji="1" lang="en-US" altLang="zh-CN" sz="2000" kern="1200" cap="none" spc="0" normalizeH="0" baseline="0" noProof="0" dirty="0">
              <a:solidFill>
                <a:schemeClr val="tx1"/>
              </a:solidFill>
              <a:latin typeface="+mn-lt"/>
              <a:ea typeface="+mn-ea"/>
              <a:cs typeface="+mn-cs"/>
            </a:endParaRPr>
          </a:p>
          <a:p>
            <a:pPr marR="0" defTabSz="914400">
              <a:buClrTx/>
              <a:buSzTx/>
              <a:buFont typeface="Symbol" panose="05050102010706020507" pitchFamily="18" charset="2"/>
              <a:buNone/>
              <a:defRPr/>
            </a:pPr>
            <a:r>
              <a:rPr kumimoji="1" lang="zh-CN" altLang="en-US" sz="2000" kern="1200" cap="none" spc="0" normalizeH="0" baseline="0" noProof="0" dirty="0">
                <a:solidFill>
                  <a:schemeClr val="tx1"/>
                </a:solidFill>
                <a:latin typeface="+mn-lt"/>
                <a:ea typeface="+mn-ea"/>
                <a:cs typeface="+mn-cs"/>
              </a:rPr>
              <a:t>高：对方比研究者地位高</a:t>
            </a:r>
            <a:endParaRPr kumimoji="1" lang="zh-CN" altLang="en-US" sz="2000" kern="1200" cap="none" spc="0" normalizeH="0" baseline="0" noProof="0" dirty="0">
              <a:solidFill>
                <a:schemeClr val="tx1"/>
              </a:solidFill>
              <a:latin typeface="+mn-lt"/>
              <a:ea typeface="+mn-ea"/>
              <a:cs typeface="+mn-cs"/>
            </a:endParaRPr>
          </a:p>
          <a:p>
            <a:pPr marR="0" defTabSz="914400">
              <a:buClrTx/>
              <a:buSzTx/>
              <a:buFont typeface="Symbol" panose="05050102010706020507" pitchFamily="18" charset="2"/>
              <a:buNone/>
              <a:defRPr/>
            </a:pPr>
            <a:r>
              <a:rPr kumimoji="1" lang="zh-CN" altLang="en-US" sz="2000" kern="1200" cap="none" spc="0" normalizeH="0" baseline="0" noProof="0" dirty="0">
                <a:solidFill>
                  <a:schemeClr val="tx1"/>
                </a:solidFill>
                <a:latin typeface="+mn-lt"/>
                <a:ea typeface="+mn-ea"/>
                <a:cs typeface="+mn-cs"/>
              </a:rPr>
              <a:t>中：对方与研究者地位相等</a:t>
            </a:r>
            <a:endParaRPr kumimoji="1" lang="zh-CN" altLang="en-US" sz="2000" kern="1200" cap="none" spc="0" normalizeH="0" baseline="0" noProof="0" dirty="0">
              <a:solidFill>
                <a:schemeClr val="tx1"/>
              </a:solidFill>
              <a:latin typeface="+mn-lt"/>
              <a:ea typeface="+mn-ea"/>
              <a:cs typeface="+mn-cs"/>
            </a:endParaRPr>
          </a:p>
          <a:p>
            <a:pPr marR="0" defTabSz="914400">
              <a:buClrTx/>
              <a:buSzTx/>
              <a:buFont typeface="Symbol" panose="05050102010706020507" pitchFamily="18" charset="2"/>
              <a:buNone/>
              <a:defRPr/>
            </a:pPr>
            <a:r>
              <a:rPr kumimoji="1" lang="zh-CN" altLang="en-US" sz="2000" kern="1200" cap="none" spc="0" normalizeH="0" baseline="0" noProof="0" dirty="0">
                <a:solidFill>
                  <a:schemeClr val="tx1"/>
                </a:solidFill>
                <a:latin typeface="+mn-lt"/>
                <a:ea typeface="+mn-ea"/>
                <a:cs typeface="+mn-cs"/>
              </a:rPr>
              <a:t>低：对方比研究者地位低</a:t>
            </a:r>
            <a:endParaRPr kumimoji="1" lang="zh-CN" altLang="en-US" sz="2000" kern="1200" cap="none" spc="0" normalizeH="0" baseline="0" noProof="0" dirty="0">
              <a:solidFill>
                <a:schemeClr val="tx1"/>
              </a:solidFill>
              <a:latin typeface="+mn-lt"/>
              <a:ea typeface="+mn-ea"/>
              <a:cs typeface="+mn-cs"/>
            </a:endParaRPr>
          </a:p>
        </p:txBody>
      </p:sp>
      <p:sp>
        <p:nvSpPr>
          <p:cNvPr id="6" name="TextBox 5"/>
          <p:cNvSpPr txBox="1"/>
          <p:nvPr>
            <p:custDataLst>
              <p:tags r:id="rId3"/>
            </p:custDataLst>
          </p:nvPr>
        </p:nvSpPr>
        <p:spPr>
          <a:xfrm>
            <a:off x="971550" y="4220845"/>
            <a:ext cx="3071813" cy="1322070"/>
          </a:xfrm>
          <a:prstGeom prst="rect">
            <a:avLst/>
          </a:prstGeom>
          <a:solidFill>
            <a:schemeClr val="accent2">
              <a:lumMod val="95000"/>
            </a:schemeClr>
          </a:solidFill>
        </p:spPr>
        <p:txBody>
          <a:bodyPr wrap="square">
            <a:normAutofit/>
          </a:bodyPr>
          <a:lstStyle/>
          <a:p>
            <a:pPr marR="0" defTabSz="914400">
              <a:buClrTx/>
              <a:buSzTx/>
              <a:buFontTx/>
              <a:buNone/>
              <a:defRPr/>
            </a:pPr>
            <a:r>
              <a:rPr kumimoji="1" lang="zh-CN" altLang="en-US" sz="2000" kern="1200" cap="none" spc="0" normalizeH="0" baseline="0" noProof="0" dirty="0">
                <a:solidFill>
                  <a:schemeClr val="tx1"/>
                </a:solidFill>
                <a:latin typeface="+mn-lt"/>
                <a:ea typeface="+mn-ea"/>
                <a:cs typeface="+mn-cs"/>
              </a:rPr>
              <a:t>局内人与局外人</a:t>
            </a:r>
            <a:endParaRPr kumimoji="1" lang="zh-CN" altLang="en-US" sz="2000" kern="1200" cap="none" spc="0" normalizeH="0" baseline="0" noProof="0" dirty="0">
              <a:solidFill>
                <a:schemeClr val="tx1"/>
              </a:solidFill>
              <a:latin typeface="+mn-lt"/>
              <a:ea typeface="+mn-ea"/>
              <a:cs typeface="+mn-cs"/>
            </a:endParaRPr>
          </a:p>
          <a:p>
            <a:pPr marR="0" defTabSz="914400">
              <a:buClrTx/>
              <a:buSzTx/>
              <a:buFontTx/>
              <a:buNone/>
              <a:defRPr/>
            </a:pPr>
            <a:r>
              <a:rPr kumimoji="1" lang="zh-CN" altLang="en-US" sz="2000" kern="1200" cap="none" spc="0" normalizeH="0" baseline="0" noProof="0" dirty="0">
                <a:solidFill>
                  <a:schemeClr val="tx1"/>
                </a:solidFill>
                <a:latin typeface="+mn-lt"/>
                <a:ea typeface="+mn-ea"/>
                <a:cs typeface="+mn-cs"/>
              </a:rPr>
              <a:t>公开与隐蔽</a:t>
            </a:r>
            <a:endParaRPr kumimoji="1" lang="zh-CN" altLang="en-US" sz="2000" kern="1200" cap="none" spc="0" normalizeH="0" baseline="0" noProof="0" dirty="0">
              <a:solidFill>
                <a:schemeClr val="tx1"/>
              </a:solidFill>
              <a:latin typeface="+mn-lt"/>
              <a:ea typeface="+mn-ea"/>
              <a:cs typeface="+mn-cs"/>
            </a:endParaRPr>
          </a:p>
          <a:p>
            <a:pPr marR="0" defTabSz="914400">
              <a:buClrTx/>
              <a:buSzTx/>
              <a:buFontTx/>
              <a:buNone/>
              <a:defRPr/>
            </a:pPr>
            <a:r>
              <a:rPr kumimoji="1" lang="zh-CN" altLang="en-US" sz="2000" kern="1200" cap="none" spc="0" normalizeH="0" baseline="0" noProof="0" dirty="0">
                <a:solidFill>
                  <a:schemeClr val="tx1"/>
                </a:solidFill>
                <a:latin typeface="+mn-lt"/>
                <a:ea typeface="+mn-ea"/>
                <a:cs typeface="+mn-cs"/>
              </a:rPr>
              <a:t>熟人与生人</a:t>
            </a:r>
            <a:endParaRPr kumimoji="1" lang="zh-CN" altLang="en-US" sz="2000" kern="1200" cap="none" spc="0" normalizeH="0" baseline="0" noProof="0" dirty="0">
              <a:solidFill>
                <a:schemeClr val="tx1"/>
              </a:solidFill>
              <a:latin typeface="+mn-lt"/>
              <a:ea typeface="+mn-ea"/>
              <a:cs typeface="+mn-cs"/>
            </a:endParaRPr>
          </a:p>
          <a:p>
            <a:pPr marR="0" defTabSz="914400">
              <a:buClrTx/>
              <a:buSzTx/>
              <a:buFontTx/>
              <a:buNone/>
              <a:defRPr/>
            </a:pPr>
            <a:r>
              <a:rPr kumimoji="1" lang="zh-CN" altLang="en-US" sz="2000" kern="1200" cap="none" spc="0" normalizeH="0" baseline="0" noProof="0" dirty="0">
                <a:solidFill>
                  <a:schemeClr val="tx1"/>
                </a:solidFill>
                <a:latin typeface="+mn-lt"/>
                <a:ea typeface="+mn-ea"/>
                <a:cs typeface="+mn-cs"/>
              </a:rPr>
              <a:t>参与者与非参与者</a:t>
            </a:r>
            <a:endParaRPr kumimoji="1" lang="zh-CN" altLang="en-US" sz="2000" kern="1200" cap="none" spc="0" normalizeH="0" baseline="0" noProof="0" dirty="0">
              <a:solidFill>
                <a:schemeClr val="tx1"/>
              </a:solidFill>
              <a:latin typeface="+mn-lt"/>
              <a:ea typeface="+mn-ea"/>
              <a:cs typeface="+mn-cs"/>
            </a:endParaRPr>
          </a:p>
        </p:txBody>
      </p:sp>
      <p:sp>
        <p:nvSpPr>
          <p:cNvPr id="7" name="标题 6"/>
          <p:cNvSpPr>
            <a:spLocks noGrp="1"/>
          </p:cNvSpPr>
          <p:nvPr>
            <p:ph type="title"/>
            <p:custDataLst>
              <p:tags r:id="rId4"/>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Tree>
    <p:custDataLst>
      <p:tags r:id="rId5"/>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numCol="1" anchor="t" anchorCtr="0" compatLnSpc="1">
            <a:normAutofit fontScale="90000" lnSpcReduction="20000"/>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Char char="w"/>
              <a:defRPr/>
            </a:pPr>
            <a:r>
              <a:rPr kumimoji="1" lang="en-US" altLang="zh-CN" sz="3200" b="0" i="0" u="none" strike="noStrike" kern="0" cap="none" spc="0" normalizeH="0" baseline="0" noProof="0" dirty="0" smtClean="0">
                <a:ln>
                  <a:noFill/>
                </a:ln>
                <a:solidFill>
                  <a:schemeClr val="tx1"/>
                </a:solidFill>
                <a:effectLst/>
                <a:uLnTx/>
                <a:uFillTx/>
                <a:cs typeface="+mn-cs"/>
              </a:rPr>
              <a:t>4</a:t>
            </a:r>
            <a:r>
              <a:rPr kumimoji="1" lang="zh-CN" altLang="en-US" sz="3200" b="0" i="0" u="none" strike="noStrike" kern="0" cap="none" spc="0" normalizeH="0" baseline="0" noProof="0" dirty="0" smtClean="0">
                <a:ln>
                  <a:noFill/>
                </a:ln>
                <a:solidFill>
                  <a:schemeClr val="tx1"/>
                </a:solidFill>
                <a:effectLst/>
                <a:uLnTx/>
                <a:uFillTx/>
                <a:cs typeface="+mn-cs"/>
              </a:rPr>
              <a:t>、进入现场</a:t>
            </a:r>
            <a:endParaRPr kumimoji="1" lang="en-US" altLang="zh-CN" sz="3200" b="0" i="0" u="none" strike="noStrike" kern="0" cap="none" spc="0" normalizeH="0" baseline="0" noProof="0" dirty="0" smtClean="0">
              <a:ln>
                <a:noFill/>
              </a:ln>
              <a:solidFill>
                <a:schemeClr val="tx1"/>
              </a:solidFill>
              <a:effectLst/>
              <a:uLnTx/>
              <a:uFillTx/>
              <a:cs typeface="+mn-cs"/>
            </a:endParaRPr>
          </a:p>
          <a:p>
            <a:pPr marL="342900" marR="0" lvl="0" indent="-342900" algn="l" defTabSz="914400" rtl="0" eaLnBrk="0" fontAlgn="base" latinLnBrk="0" hangingPunct="0">
              <a:lnSpc>
                <a:spcPct val="90000"/>
              </a:lnSpc>
              <a:spcBef>
                <a:spcPct val="20000"/>
              </a:spcBef>
              <a:spcAft>
                <a:spcPct val="0"/>
              </a:spcAft>
              <a:buClr>
                <a:schemeClr val="accent2"/>
              </a:buClr>
              <a:buSzTx/>
              <a:buFont typeface="Symbol" panose="05050102010706020507"/>
              <a:buNone/>
              <a:defRPr/>
            </a:pPr>
            <a:r>
              <a:rPr kumimoji="1" lang="zh-CN" altLang="en-US" sz="3200" b="1" i="0" u="none" strike="noStrike" kern="0" cap="none" spc="0" normalizeH="0" baseline="0" noProof="0" dirty="0" smtClean="0">
                <a:ln>
                  <a:noFill/>
                </a:ln>
                <a:solidFill>
                  <a:schemeClr val="tx1"/>
                </a:solidFill>
                <a:effectLst/>
                <a:uLnTx/>
                <a:uFillTx/>
                <a:cs typeface="+mn-cs"/>
              </a:rPr>
              <a:t>   </a:t>
            </a:r>
            <a:r>
              <a:rPr kumimoji="1" lang="zh-CN" altLang="en-US" sz="2800" b="1" i="0" u="none" strike="noStrike" kern="0" cap="none" spc="0" normalizeH="0" baseline="0" noProof="0" dirty="0" smtClean="0">
                <a:ln>
                  <a:noFill/>
                </a:ln>
                <a:solidFill>
                  <a:schemeClr val="tx1"/>
                </a:solidFill>
                <a:effectLst/>
                <a:uLnTx/>
                <a:uFillTx/>
                <a:cs typeface="+mn-cs"/>
              </a:rPr>
              <a:t>准备工作：</a:t>
            </a:r>
            <a:endParaRPr kumimoji="1" lang="zh-CN" altLang="en-US" sz="2800" b="1" i="0" u="none" strike="noStrike" kern="0" cap="none" spc="0" normalizeH="0" baseline="0" noProof="0" dirty="0" smtClean="0">
              <a:ln>
                <a:noFill/>
              </a:ln>
              <a:solidFill>
                <a:schemeClr val="tx1"/>
              </a:solidFill>
              <a:effectLst/>
              <a:uLnTx/>
              <a:uFillTx/>
              <a:cs typeface="+mn-cs"/>
            </a:endParaRPr>
          </a:p>
          <a:p>
            <a:pPr marL="342900" marR="0" lvl="0" indent="-342900" algn="l" defTabSz="914400" rtl="0" eaLnBrk="0" fontAlgn="base" latinLnBrk="0" hangingPunct="0">
              <a:lnSpc>
                <a:spcPct val="90000"/>
              </a:lnSpc>
              <a:spcBef>
                <a:spcPct val="20000"/>
              </a:spcBef>
              <a:spcAft>
                <a:spcPct val="0"/>
              </a:spcAft>
              <a:buClr>
                <a:schemeClr val="accent2"/>
              </a:buClr>
              <a:buSzTx/>
              <a:buFont typeface="Symbol" panose="05050102010706020507"/>
              <a:buNone/>
              <a:defRPr/>
            </a:pPr>
            <a:r>
              <a:rPr kumimoji="1" lang="en-US" altLang="zh-CN" sz="2000" b="1" i="0" u="none" strike="noStrike" kern="0" cap="none" spc="0" normalizeH="0" baseline="0" noProof="0" dirty="0" smtClean="0">
                <a:ln>
                  <a:noFill/>
                </a:ln>
                <a:solidFill>
                  <a:schemeClr val="tx1"/>
                </a:solidFill>
                <a:effectLst/>
                <a:uLnTx/>
                <a:uFillTx/>
                <a:cs typeface="+mn-cs"/>
              </a:rPr>
              <a:t>           ——</a:t>
            </a:r>
            <a:r>
              <a:rPr kumimoji="1" lang="zh-CN" altLang="en-US" sz="2000" b="1" i="0" u="none" strike="noStrike" kern="0" cap="none" spc="0" normalizeH="0" baseline="0" noProof="0" dirty="0" smtClean="0">
                <a:ln>
                  <a:noFill/>
                </a:ln>
                <a:solidFill>
                  <a:schemeClr val="tx1"/>
                </a:solidFill>
                <a:effectLst/>
                <a:uLnTx/>
                <a:uFillTx/>
                <a:cs typeface="+mn-cs"/>
              </a:rPr>
              <a:t>了解当地情况：权力结构、信念、习俗</a:t>
            </a:r>
            <a:r>
              <a:rPr kumimoji="1" lang="en-US" altLang="zh-CN" sz="2000" b="1" i="0" u="none" strike="noStrike" kern="0" cap="none" spc="0" normalizeH="0" baseline="0" noProof="0" dirty="0" smtClean="0">
                <a:ln>
                  <a:noFill/>
                </a:ln>
                <a:solidFill>
                  <a:schemeClr val="tx1"/>
                </a:solidFill>
                <a:effectLst/>
                <a:uLnTx/>
                <a:uFillTx/>
                <a:cs typeface="+mn-cs"/>
              </a:rPr>
              <a:t>/</a:t>
            </a:r>
            <a:r>
              <a:rPr kumimoji="1" lang="zh-CN" altLang="en-US" sz="2000" b="1" i="0" u="none" strike="noStrike" kern="0" cap="none" spc="0" normalizeH="0" baseline="0" noProof="0" dirty="0" smtClean="0">
                <a:ln>
                  <a:noFill/>
                </a:ln>
                <a:solidFill>
                  <a:schemeClr val="tx1"/>
                </a:solidFill>
                <a:effectLst/>
                <a:uLnTx/>
                <a:uFillTx/>
                <a:cs typeface="+mn-cs"/>
              </a:rPr>
              <a:t>行为规范</a:t>
            </a:r>
            <a:endParaRPr kumimoji="1" lang="zh-CN" altLang="en-US" sz="2000" b="1" i="0" u="none" strike="noStrike" kern="0" cap="none" spc="0" normalizeH="0" baseline="0" noProof="0" dirty="0" smtClean="0">
              <a:ln>
                <a:noFill/>
              </a:ln>
              <a:solidFill>
                <a:schemeClr val="tx1"/>
              </a:solidFill>
              <a:effectLst/>
              <a:uLnTx/>
              <a:uFillTx/>
              <a:cs typeface="+mn-cs"/>
            </a:endParaRPr>
          </a:p>
          <a:p>
            <a:pPr marL="342900" marR="0" lvl="0" indent="-342900" algn="l" defTabSz="914400" rtl="0" eaLnBrk="0" fontAlgn="base" latinLnBrk="0" hangingPunct="0">
              <a:lnSpc>
                <a:spcPct val="90000"/>
              </a:lnSpc>
              <a:spcBef>
                <a:spcPct val="20000"/>
              </a:spcBef>
              <a:spcAft>
                <a:spcPct val="0"/>
              </a:spcAft>
              <a:buClr>
                <a:schemeClr val="accent2"/>
              </a:buClr>
              <a:buSzTx/>
              <a:buFont typeface="Symbol" panose="05050102010706020507"/>
              <a:buNone/>
              <a:defRPr/>
            </a:pPr>
            <a:r>
              <a:rPr kumimoji="1" lang="en-US" altLang="zh-CN" sz="2000" b="1" i="0" u="none" strike="noStrike" kern="0" cap="none" spc="0" normalizeH="0" baseline="0" noProof="0" dirty="0" smtClean="0">
                <a:ln>
                  <a:noFill/>
                </a:ln>
                <a:solidFill>
                  <a:schemeClr val="tx1"/>
                </a:solidFill>
                <a:effectLst/>
                <a:uLnTx/>
                <a:uFillTx/>
                <a:cs typeface="+mn-cs"/>
              </a:rPr>
              <a:t>          ——</a:t>
            </a:r>
            <a:r>
              <a:rPr kumimoji="1" lang="zh-CN" altLang="en-US" sz="2000" b="1" i="0" u="none" strike="noStrike" kern="0" cap="none" spc="0" normalizeH="0" baseline="0" noProof="0" dirty="0" smtClean="0">
                <a:ln>
                  <a:noFill/>
                </a:ln>
                <a:solidFill>
                  <a:schemeClr val="tx1"/>
                </a:solidFill>
                <a:effectLst/>
                <a:uLnTx/>
                <a:uFillTx/>
                <a:cs typeface="+mn-cs"/>
              </a:rPr>
              <a:t>预调查</a:t>
            </a:r>
            <a:endParaRPr kumimoji="1" lang="zh-CN" altLang="en-US" sz="2000" b="1" i="0" u="none" strike="noStrike" kern="0" cap="none" spc="0" normalizeH="0" baseline="0" noProof="0" dirty="0" smtClean="0">
              <a:ln>
                <a:noFill/>
              </a:ln>
              <a:solidFill>
                <a:schemeClr val="tx1"/>
              </a:solidFill>
              <a:effectLst/>
              <a:uLnTx/>
              <a:uFillTx/>
              <a:cs typeface="+mn-cs"/>
            </a:endParaRPr>
          </a:p>
          <a:p>
            <a:pPr marL="342900" marR="0" lvl="0" indent="-342900" algn="l" defTabSz="914400" rtl="0" eaLnBrk="0" fontAlgn="base" latinLnBrk="0" hangingPunct="0">
              <a:lnSpc>
                <a:spcPct val="90000"/>
              </a:lnSpc>
              <a:spcBef>
                <a:spcPct val="20000"/>
              </a:spcBef>
              <a:spcAft>
                <a:spcPct val="0"/>
              </a:spcAft>
              <a:buClr>
                <a:schemeClr val="accent2"/>
              </a:buClr>
              <a:buSzTx/>
              <a:buFont typeface="Symbol" panose="05050102010706020507"/>
              <a:buNone/>
              <a:defRPr/>
            </a:pPr>
            <a:r>
              <a:rPr kumimoji="1" lang="en-US" altLang="zh-CN" sz="2000" b="1" i="0" u="none" strike="noStrike" kern="0" cap="none" spc="0" normalizeH="0" baseline="0" noProof="0" dirty="0" smtClean="0">
                <a:ln>
                  <a:noFill/>
                </a:ln>
                <a:solidFill>
                  <a:schemeClr val="tx1"/>
                </a:solidFill>
                <a:effectLst/>
                <a:uLnTx/>
                <a:uFillTx/>
                <a:cs typeface="+mn-cs"/>
              </a:rPr>
              <a:t>          ——</a:t>
            </a:r>
            <a:r>
              <a:rPr kumimoji="1" lang="zh-CN" altLang="en-US" sz="2000" b="1" i="0" u="none" strike="noStrike" kern="0" cap="none" spc="0" normalizeH="0" baseline="0" noProof="0" dirty="0" smtClean="0">
                <a:ln>
                  <a:noFill/>
                </a:ln>
                <a:solidFill>
                  <a:schemeClr val="tx1"/>
                </a:solidFill>
                <a:effectLst/>
                <a:uLnTx/>
                <a:uFillTx/>
                <a:cs typeface="+mn-cs"/>
              </a:rPr>
              <a:t>开介绍信</a:t>
            </a:r>
            <a:r>
              <a:rPr kumimoji="1" lang="en-US" altLang="zh-CN" sz="2000" b="1" i="0" u="none" strike="noStrike" kern="0" cap="none" spc="0" normalizeH="0" baseline="0" noProof="0" dirty="0" smtClean="0">
                <a:ln>
                  <a:noFill/>
                </a:ln>
                <a:solidFill>
                  <a:schemeClr val="tx1"/>
                </a:solidFill>
                <a:effectLst/>
                <a:uLnTx/>
                <a:uFillTx/>
                <a:cs typeface="+mn-cs"/>
              </a:rPr>
              <a:t>/</a:t>
            </a:r>
            <a:r>
              <a:rPr kumimoji="1" lang="zh-CN" altLang="en-US" sz="2000" b="1" i="0" u="none" strike="noStrike" kern="0" cap="none" spc="0" normalizeH="0" baseline="0" noProof="0" dirty="0" smtClean="0">
                <a:ln>
                  <a:noFill/>
                </a:ln>
                <a:solidFill>
                  <a:schemeClr val="tx1"/>
                </a:solidFill>
                <a:effectLst/>
                <a:uLnTx/>
                <a:uFillTx/>
                <a:cs typeface="+mn-cs"/>
              </a:rPr>
              <a:t>写盲信</a:t>
            </a:r>
            <a:endParaRPr kumimoji="1" lang="zh-CN" altLang="en-US" sz="2000" b="1" i="0" u="none" strike="noStrike" kern="0" cap="none" spc="0" normalizeH="0" baseline="0" noProof="0" dirty="0" smtClean="0">
              <a:ln>
                <a:noFill/>
              </a:ln>
              <a:solidFill>
                <a:schemeClr val="tx1"/>
              </a:solidFill>
              <a:effectLst/>
              <a:uLnTx/>
              <a:uFillTx/>
              <a:cs typeface="+mn-cs"/>
            </a:endParaRPr>
          </a:p>
          <a:p>
            <a:pPr marL="342900" marR="0" lvl="0" indent="-342900" algn="l" defTabSz="914400" rtl="0" eaLnBrk="0" fontAlgn="base" latinLnBrk="0" hangingPunct="0">
              <a:lnSpc>
                <a:spcPct val="90000"/>
              </a:lnSpc>
              <a:spcBef>
                <a:spcPct val="20000"/>
              </a:spcBef>
              <a:spcAft>
                <a:spcPct val="0"/>
              </a:spcAft>
              <a:buClr>
                <a:schemeClr val="accent2"/>
              </a:buClr>
              <a:buSzTx/>
              <a:buFont typeface="Symbol" panose="05050102010706020507"/>
              <a:buNone/>
              <a:defRPr/>
            </a:pPr>
            <a:r>
              <a:rPr kumimoji="1" lang="en-US" altLang="zh-CN" sz="2000" b="1" i="0" u="none" strike="noStrike" kern="0" cap="none" spc="0" normalizeH="0" baseline="0" noProof="0" dirty="0" smtClean="0">
                <a:ln>
                  <a:noFill/>
                </a:ln>
                <a:solidFill>
                  <a:schemeClr val="tx1"/>
                </a:solidFill>
                <a:effectLst/>
                <a:uLnTx/>
                <a:uFillTx/>
                <a:cs typeface="+mn-cs"/>
              </a:rPr>
              <a:t>          ——</a:t>
            </a:r>
            <a:r>
              <a:rPr kumimoji="1" lang="zh-CN" altLang="en-US" sz="2000" b="1" i="0" u="none" strike="noStrike" kern="0" cap="none" spc="0" normalizeH="0" baseline="0" noProof="0" dirty="0" smtClean="0">
                <a:ln>
                  <a:noFill/>
                </a:ln>
                <a:solidFill>
                  <a:schemeClr val="tx1"/>
                </a:solidFill>
                <a:effectLst/>
                <a:uLnTx/>
                <a:uFillTx/>
                <a:cs typeface="+mn-cs"/>
              </a:rPr>
              <a:t>练习自我介绍和对研究项目的介绍，例：</a:t>
            </a:r>
            <a:endParaRPr kumimoji="1" lang="en-US" altLang="zh-CN" sz="2000" b="1" i="0" u="none" strike="noStrike" kern="0" cap="none" spc="0" normalizeH="0" baseline="0" noProof="0" dirty="0" smtClean="0">
              <a:ln>
                <a:noFill/>
              </a:ln>
              <a:solidFill>
                <a:schemeClr val="tx1"/>
              </a:solidFill>
              <a:effectLst/>
              <a:uLnTx/>
              <a:uFillTx/>
              <a:cs typeface="+mn-cs"/>
            </a:endParaRPr>
          </a:p>
          <a:p>
            <a:pPr marL="342900" marR="0" lvl="0" indent="-342900" algn="l" defTabSz="914400" rtl="0" eaLnBrk="0" fontAlgn="base" latinLnBrk="0" hangingPunct="0">
              <a:lnSpc>
                <a:spcPct val="90000"/>
              </a:lnSpc>
              <a:spcBef>
                <a:spcPct val="20000"/>
              </a:spcBef>
              <a:spcAft>
                <a:spcPct val="0"/>
              </a:spcAft>
              <a:buClr>
                <a:schemeClr val="accent2"/>
              </a:buClr>
              <a:buSzTx/>
              <a:buFont typeface="Symbol" panose="05050102010706020507"/>
              <a:buNone/>
              <a:defRPr/>
            </a:pPr>
            <a:r>
              <a:rPr kumimoji="1" lang="en-US" altLang="zh-CN" sz="2000" b="1" i="0" u="none" strike="noStrike" kern="0" cap="none" spc="0" normalizeH="0" baseline="0" noProof="0" dirty="0" smtClean="0">
                <a:ln>
                  <a:noFill/>
                </a:ln>
                <a:solidFill>
                  <a:schemeClr val="tx1"/>
                </a:solidFill>
                <a:effectLst/>
                <a:uLnTx/>
                <a:uFillTx/>
                <a:cs typeface="+mn-cs"/>
              </a:rPr>
              <a:t>     </a:t>
            </a:r>
            <a:r>
              <a:rPr kumimoji="1" lang="zh-CN" altLang="en-US" sz="2000" b="1" i="0" u="none" strike="noStrike" kern="0" cap="none" spc="0" normalizeH="0" baseline="0" noProof="0" dirty="0" smtClean="0">
                <a:ln>
                  <a:noFill/>
                </a:ln>
                <a:solidFill>
                  <a:schemeClr val="tx1"/>
                </a:solidFill>
                <a:effectLst/>
                <a:uLnTx/>
                <a:uFillTx/>
                <a:cs typeface="华文楷体" panose="02010600040101010101" pitchFamily="2" charset="-122"/>
              </a:rPr>
              <a:t>答案无所谓对错。我们只是要了解大家对于性别和教育的看法。</a:t>
            </a:r>
            <a:endParaRPr kumimoji="1" lang="en-US" altLang="zh-CN" sz="2000" b="1" i="0" u="none" strike="noStrike" kern="0" cap="none" spc="0" normalizeH="0" baseline="0" noProof="0" dirty="0" smtClean="0">
              <a:ln>
                <a:noFill/>
              </a:ln>
              <a:solidFill>
                <a:schemeClr val="tx1"/>
              </a:solidFill>
              <a:effectLst/>
              <a:uLnTx/>
              <a:uFillTx/>
              <a:cs typeface="华文楷体" panose="02010600040101010101" pitchFamily="2" charset="-122"/>
            </a:endParaRPr>
          </a:p>
          <a:p>
            <a:pPr marL="342900" marR="0" lvl="0" indent="-342900" algn="l" defTabSz="914400" rtl="0" eaLnBrk="0" fontAlgn="base" latinLnBrk="0" hangingPunct="0">
              <a:lnSpc>
                <a:spcPct val="90000"/>
              </a:lnSpc>
              <a:spcBef>
                <a:spcPct val="20000"/>
              </a:spcBef>
              <a:spcAft>
                <a:spcPct val="0"/>
              </a:spcAft>
              <a:buClr>
                <a:schemeClr val="accent2"/>
              </a:buClr>
              <a:buSzTx/>
              <a:buFont typeface="Symbol" panose="05050102010706020507"/>
              <a:buNone/>
              <a:defRPr/>
            </a:pPr>
            <a:r>
              <a:rPr kumimoji="1" lang="en-US" altLang="zh-CN" sz="2000" b="1" i="0" u="none" strike="noStrike" kern="0" cap="none" spc="0" normalizeH="0" baseline="0" noProof="0" dirty="0" smtClean="0">
                <a:ln>
                  <a:noFill/>
                </a:ln>
                <a:solidFill>
                  <a:schemeClr val="tx1"/>
                </a:solidFill>
                <a:effectLst/>
                <a:uLnTx/>
                <a:uFillTx/>
                <a:cs typeface="华文楷体" panose="02010600040101010101" pitchFamily="2" charset="-122"/>
              </a:rPr>
              <a:t>     </a:t>
            </a:r>
            <a:r>
              <a:rPr kumimoji="1" lang="zh-CN" altLang="en-US" sz="2000" b="1" i="0" u="none" strike="noStrike" kern="0" cap="none" spc="0" normalizeH="0" baseline="0" noProof="0" dirty="0" smtClean="0">
                <a:ln>
                  <a:noFill/>
                </a:ln>
                <a:solidFill>
                  <a:schemeClr val="tx1"/>
                </a:solidFill>
                <a:effectLst/>
                <a:uLnTx/>
                <a:uFillTx/>
                <a:cs typeface="华文楷体" panose="02010600040101010101" pitchFamily="2" charset="-122"/>
              </a:rPr>
              <a:t>你不需要认同在座的每一个人的观点，如果你觉得自己确实不是那样想的。这个房间里有（）个人。因此我们期望大家会有不同的观点。我们了解到所有在此呈现的观点都很重要。但如果讨论令你感到不安或烦恼，你可以随时离开。</a:t>
            </a:r>
            <a:endParaRPr kumimoji="1" lang="en-US" altLang="zh-CN" sz="2000" b="1" i="0" u="none" strike="noStrike" kern="0" cap="none" spc="0" normalizeH="0" baseline="0" noProof="0" dirty="0" smtClean="0">
              <a:ln>
                <a:noFill/>
              </a:ln>
              <a:solidFill>
                <a:schemeClr val="tx1"/>
              </a:solidFill>
              <a:effectLst/>
              <a:uLnTx/>
              <a:uFillTx/>
              <a:cs typeface="华文楷体" panose="02010600040101010101" pitchFamily="2" charset="-122"/>
            </a:endParaRPr>
          </a:p>
          <a:p>
            <a:pPr marL="342900" marR="0" lvl="0" indent="-342900" algn="l" defTabSz="914400" rtl="0" eaLnBrk="0" fontAlgn="base" latinLnBrk="0" hangingPunct="0">
              <a:lnSpc>
                <a:spcPct val="90000"/>
              </a:lnSpc>
              <a:spcBef>
                <a:spcPct val="20000"/>
              </a:spcBef>
              <a:spcAft>
                <a:spcPct val="0"/>
              </a:spcAft>
              <a:buClr>
                <a:schemeClr val="accent2"/>
              </a:buClr>
              <a:buSzTx/>
              <a:buFont typeface="Symbol" panose="05050102010706020507"/>
              <a:buNone/>
              <a:defRPr/>
            </a:pPr>
            <a:r>
              <a:rPr kumimoji="1" lang="en-US" altLang="zh-CN" sz="2000" b="1" i="0" u="none" strike="noStrike" kern="0" cap="none" spc="0" normalizeH="0" baseline="0" noProof="0" dirty="0" smtClean="0">
                <a:ln>
                  <a:noFill/>
                </a:ln>
                <a:solidFill>
                  <a:schemeClr val="tx1"/>
                </a:solidFill>
                <a:effectLst/>
                <a:uLnTx/>
                <a:uFillTx/>
                <a:cs typeface="华文楷体" panose="02010600040101010101" pitchFamily="2" charset="-122"/>
              </a:rPr>
              <a:t>      </a:t>
            </a:r>
            <a:r>
              <a:rPr kumimoji="1" lang="zh-CN" altLang="en-US" sz="2000" b="1" i="0" u="none" strike="noStrike" kern="0" cap="none" spc="0" normalizeH="0" baseline="0" noProof="0" dirty="0" smtClean="0">
                <a:ln>
                  <a:noFill/>
                </a:ln>
                <a:solidFill>
                  <a:schemeClr val="tx1"/>
                </a:solidFill>
                <a:effectLst/>
                <a:uLnTx/>
                <a:uFillTx/>
                <a:cs typeface="华文楷体" panose="02010600040101010101" pitchFamily="2" charset="-122"/>
              </a:rPr>
              <a:t>我们希望你讲一些批判性观点时能和讲好事一样感觉轻松。我们不是来宣扬某种特殊的看看待性别和教育的方式的。我们只是希望了解进入这所大学的学生如何理解这个问题。</a:t>
            </a:r>
            <a:endParaRPr kumimoji="1" lang="en-US" altLang="zh-CN" sz="2000" b="1" i="0" u="none" strike="noStrike" kern="0" cap="none" spc="0" normalizeH="0" baseline="0" noProof="0" dirty="0" smtClean="0">
              <a:ln>
                <a:noFill/>
              </a:ln>
              <a:solidFill>
                <a:schemeClr val="tx1"/>
              </a:solidFill>
              <a:effectLst/>
              <a:uLnTx/>
              <a:uFillTx/>
              <a:cs typeface="华文楷体" panose="02010600040101010101" pitchFamily="2" charset="-122"/>
            </a:endParaRPr>
          </a:p>
          <a:p>
            <a:pPr marL="342900" marR="0" lvl="0" indent="-342900" algn="l" defTabSz="914400" rtl="0" eaLnBrk="0" fontAlgn="base" latinLnBrk="0" hangingPunct="0">
              <a:lnSpc>
                <a:spcPct val="90000"/>
              </a:lnSpc>
              <a:spcBef>
                <a:spcPct val="20000"/>
              </a:spcBef>
              <a:spcAft>
                <a:spcPct val="0"/>
              </a:spcAft>
              <a:buClr>
                <a:schemeClr val="accent2"/>
              </a:buClr>
              <a:buSzTx/>
              <a:buFont typeface="Symbol" panose="05050102010706020507"/>
              <a:buNone/>
              <a:defRPr/>
            </a:pPr>
            <a:endParaRPr kumimoji="1" lang="en-US" altLang="zh-CN" sz="2000" b="1" i="0" u="none" strike="noStrike" kern="0" cap="none" spc="0" normalizeH="0" baseline="0" noProof="0" dirty="0" smtClean="0">
              <a:ln>
                <a:noFill/>
              </a:ln>
              <a:solidFill>
                <a:schemeClr val="tx1"/>
              </a:solidFill>
              <a:effectLst/>
              <a:uLnTx/>
              <a:uFillTx/>
              <a:cs typeface="+mn-cs"/>
            </a:endParaRPr>
          </a:p>
          <a:p>
            <a:pPr marL="342900" marR="0" lvl="0" indent="-342900" algn="l" defTabSz="914400" rtl="0" eaLnBrk="0" fontAlgn="base" latinLnBrk="0" hangingPunct="0">
              <a:lnSpc>
                <a:spcPct val="90000"/>
              </a:lnSpc>
              <a:spcBef>
                <a:spcPct val="20000"/>
              </a:spcBef>
              <a:spcAft>
                <a:spcPct val="0"/>
              </a:spcAft>
              <a:buClr>
                <a:schemeClr val="accent2"/>
              </a:buClr>
              <a:buSzTx/>
              <a:buFont typeface="Symbol" panose="05050102010706020507"/>
              <a:buNone/>
              <a:defRPr/>
            </a:pPr>
            <a:endParaRPr kumimoji="1" lang="en-US" altLang="zh-CN" sz="2000" b="1" i="0" u="none" strike="noStrike" kern="0" cap="none" spc="0" normalizeH="0" baseline="0" noProof="0" dirty="0" smtClean="0">
              <a:ln>
                <a:noFill/>
              </a:ln>
              <a:solidFill>
                <a:schemeClr val="tx1"/>
              </a:solidFill>
              <a:effectLst/>
              <a:uLnTx/>
              <a:uFillTx/>
              <a:cs typeface="+mn-cs"/>
            </a:endParaRPr>
          </a:p>
          <a:p>
            <a:pPr marL="342900" marR="0" lvl="0" indent="-342900" algn="l" defTabSz="914400" rtl="0" eaLnBrk="0" fontAlgn="base" latinLnBrk="0" hangingPunct="0">
              <a:lnSpc>
                <a:spcPct val="90000"/>
              </a:lnSpc>
              <a:spcBef>
                <a:spcPct val="20000"/>
              </a:spcBef>
              <a:spcAft>
                <a:spcPct val="0"/>
              </a:spcAft>
              <a:buClr>
                <a:schemeClr val="accent2"/>
              </a:buClr>
              <a:buSzTx/>
              <a:buFont typeface="Symbol" panose="05050102010706020507"/>
              <a:buNone/>
              <a:defRPr/>
            </a:pPr>
            <a:r>
              <a:rPr kumimoji="1" lang="zh-CN" altLang="en-US" sz="2800" b="1" i="0" u="none" strike="noStrike" kern="0" cap="none" spc="0" normalizeH="0" baseline="0" noProof="0" dirty="0" smtClean="0">
                <a:ln>
                  <a:noFill/>
                </a:ln>
                <a:solidFill>
                  <a:schemeClr val="tx1"/>
                </a:solidFill>
                <a:effectLst/>
                <a:uLnTx/>
                <a:uFillTx/>
                <a:cs typeface="+mn-cs"/>
              </a:rPr>
              <a:t>    </a:t>
            </a:r>
            <a:endParaRPr kumimoji="1" lang="zh-CN" altLang="en-US" sz="2000" b="1" i="0" u="none" strike="noStrike" kern="0" cap="none" spc="0" normalizeH="0" baseline="0" noProof="0" dirty="0" smtClean="0">
              <a:ln>
                <a:noFill/>
              </a:ln>
              <a:solidFill>
                <a:schemeClr val="tx1"/>
              </a:solidFill>
              <a:effectLst/>
              <a:uLnTx/>
              <a:uFillTx/>
              <a:cs typeface="+mn-cs"/>
            </a:endParaRPr>
          </a:p>
          <a:p>
            <a:pPr marL="342900" marR="0" lvl="0" indent="-34290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Char char="w"/>
              <a:defRPr/>
            </a:pPr>
            <a:endParaRPr kumimoji="1" lang="zh-CN" altLang="en-US" sz="2000" b="1" i="0" u="none" strike="noStrike" kern="0" cap="none" spc="0" normalizeH="0" baseline="0" noProof="0" dirty="0" smtClean="0">
              <a:ln>
                <a:noFill/>
              </a:ln>
              <a:solidFill>
                <a:schemeClr val="tx1"/>
              </a:solidFill>
              <a:effectLst/>
              <a:uLnTx/>
              <a:uFillTx/>
              <a:cs typeface="+mn-cs"/>
            </a:endParaRPr>
          </a:p>
        </p:txBody>
      </p:sp>
    </p:spTree>
    <p:custDataLst>
      <p:tags r:id="rId3"/>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pPr>
              <a:lnSpc>
                <a:spcPct val="90000"/>
              </a:lnSpc>
              <a:buFont typeface="Symbol" panose="05050102010706020507"/>
              <a:buNone/>
            </a:pPr>
            <a:r>
              <a:rPr lang="zh-CN" altLang="en-US" sz="4000" b="1" dirty="0">
                <a:solidFill>
                  <a:schemeClr val="tx1"/>
                </a:solidFill>
              </a:rPr>
              <a:t>进入现场方式</a:t>
            </a:r>
            <a:endParaRPr lang="en-US" altLang="zh-CN" sz="4000" b="1" dirty="0">
              <a:solidFill>
                <a:schemeClr val="tx1"/>
              </a:solidFill>
            </a:endParaRPr>
          </a:p>
          <a:p>
            <a:pPr>
              <a:lnSpc>
                <a:spcPct val="90000"/>
              </a:lnSpc>
              <a:buFont typeface="Symbol" panose="05050102010706020507"/>
              <a:buNone/>
            </a:pPr>
            <a:r>
              <a:rPr lang="zh-CN" altLang="en-US" b="1" dirty="0">
                <a:solidFill>
                  <a:schemeClr val="tx1"/>
                </a:solidFill>
              </a:rPr>
              <a:t>         隐蔽地进入</a:t>
            </a:r>
            <a:endParaRPr lang="zh-CN" altLang="en-US" b="1" dirty="0">
              <a:solidFill>
                <a:schemeClr val="tx1"/>
              </a:solidFill>
            </a:endParaRPr>
          </a:p>
          <a:p>
            <a:pPr>
              <a:lnSpc>
                <a:spcPct val="90000"/>
              </a:lnSpc>
              <a:buFont typeface="Symbol" panose="05050102010706020507"/>
              <a:buNone/>
            </a:pPr>
            <a:r>
              <a:rPr lang="zh-CN" altLang="en-US" b="1" dirty="0">
                <a:solidFill>
                  <a:schemeClr val="tx1"/>
                </a:solidFill>
              </a:rPr>
              <a:t>         逐步暴露式</a:t>
            </a:r>
            <a:endParaRPr lang="zh-CN" altLang="en-US" b="1" dirty="0">
              <a:solidFill>
                <a:schemeClr val="tx1"/>
              </a:solidFill>
            </a:endParaRPr>
          </a:p>
          <a:p>
            <a:pPr>
              <a:lnSpc>
                <a:spcPct val="90000"/>
              </a:lnSpc>
              <a:buFont typeface="Symbol" panose="05050102010706020507"/>
              <a:buNone/>
            </a:pPr>
            <a:r>
              <a:rPr lang="zh-CN" altLang="en-US" b="1" dirty="0">
                <a:solidFill>
                  <a:schemeClr val="tx1"/>
                </a:solidFill>
              </a:rPr>
              <a:t>         完全暴露式</a:t>
            </a:r>
            <a:endParaRPr lang="zh-CN" altLang="en-US" b="1" dirty="0">
              <a:solidFill>
                <a:schemeClr val="tx1"/>
              </a:solidFill>
            </a:endParaRPr>
          </a:p>
          <a:p>
            <a:pPr>
              <a:buFont typeface="Wingdings" panose="05000000000000000000" pitchFamily="2" charset="2"/>
              <a:buChar char="w"/>
            </a:pPr>
            <a:endParaRPr lang="zh-CN" altLang="en-US" b="1" dirty="0">
              <a:solidFill>
                <a:schemeClr val="tx1"/>
              </a:solidFill>
            </a:endParaRPr>
          </a:p>
        </p:txBody>
      </p:sp>
    </p:spTree>
    <p:custDataLst>
      <p:tags r:id="rId3"/>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dirty="0">
                <a:solidFill>
                  <a:schemeClr val="tx1"/>
                </a:solidFill>
              </a:rPr>
              <a:t>4</a:t>
            </a:r>
            <a:r>
              <a:rPr lang="zh-CN" altLang="en-US" dirty="0">
                <a:solidFill>
                  <a:schemeClr val="tx1"/>
                </a:solidFill>
              </a:rPr>
              <a:t>、进入现场</a:t>
            </a:r>
            <a:endParaRPr lang="en-US" altLang="zh-CN" dirty="0">
              <a:solidFill>
                <a:schemeClr val="tx1"/>
              </a:solidFill>
            </a:endParaRPr>
          </a:p>
          <a:p>
            <a:pPr>
              <a:buNone/>
            </a:pPr>
            <a:r>
              <a:rPr lang="zh-CN" altLang="en-US" b="1" dirty="0">
                <a:solidFill>
                  <a:schemeClr val="tx1"/>
                </a:solidFill>
              </a:rPr>
              <a:t>    接触研究对象</a:t>
            </a:r>
            <a:endParaRPr lang="en-US" altLang="zh-CN" b="1" dirty="0">
              <a:solidFill>
                <a:schemeClr val="tx1"/>
              </a:solidFill>
            </a:endParaRPr>
          </a:p>
          <a:p>
            <a:pPr lvl="2"/>
            <a:r>
              <a:rPr lang="zh-CN" altLang="en-US" sz="2400" b="1" dirty="0">
                <a:solidFill>
                  <a:schemeClr val="tx1"/>
                </a:solidFill>
              </a:rPr>
              <a:t>四</a:t>
            </a:r>
            <a:r>
              <a:rPr lang="en-US" altLang="zh-CN" sz="2400" b="1" dirty="0">
                <a:solidFill>
                  <a:schemeClr val="tx1"/>
                </a:solidFill>
              </a:rPr>
              <a:t>C</a:t>
            </a:r>
            <a:r>
              <a:rPr lang="zh-CN" altLang="en-US" sz="2400" b="1" dirty="0">
                <a:solidFill>
                  <a:schemeClr val="tx1"/>
                </a:solidFill>
              </a:rPr>
              <a:t>原则：关系、交流、礼貌、合作</a:t>
            </a:r>
            <a:endParaRPr lang="zh-CN" altLang="en-US" sz="2400" b="1" dirty="0">
              <a:solidFill>
                <a:schemeClr val="tx1"/>
              </a:solidFill>
            </a:endParaRPr>
          </a:p>
          <a:p>
            <a:pPr lvl="2"/>
            <a:r>
              <a:rPr lang="zh-CN" altLang="en-US" sz="2400" b="1" dirty="0">
                <a:solidFill>
                  <a:schemeClr val="tx1"/>
                </a:solidFill>
              </a:rPr>
              <a:t>对研究者素质的要求：机敏、灵活、即兴</a:t>
            </a:r>
            <a:endParaRPr lang="zh-CN" altLang="en-US" sz="2400" b="1" dirty="0">
              <a:solidFill>
                <a:schemeClr val="tx1"/>
              </a:solidFill>
            </a:endParaRPr>
          </a:p>
          <a:p>
            <a:pPr lvl="2"/>
            <a:r>
              <a:rPr lang="zh-CN" altLang="en-US" sz="2400" b="1" dirty="0">
                <a:solidFill>
                  <a:schemeClr val="tx1"/>
                </a:solidFill>
              </a:rPr>
              <a:t>精心选择进入的方式</a:t>
            </a:r>
            <a:endParaRPr lang="zh-CN" altLang="en-US" sz="2400" b="1" dirty="0">
              <a:solidFill>
                <a:schemeClr val="tx1"/>
              </a:solidFill>
            </a:endParaRPr>
          </a:p>
          <a:p>
            <a:pPr lvl="2"/>
            <a:r>
              <a:rPr lang="zh-CN" altLang="en-US" sz="2400" b="1" dirty="0">
                <a:solidFill>
                  <a:schemeClr val="tx1"/>
                </a:solidFill>
              </a:rPr>
              <a:t>回答对方提出的问题</a:t>
            </a:r>
            <a:endParaRPr lang="zh-CN" altLang="en-US" sz="2400" b="1" dirty="0">
              <a:solidFill>
                <a:schemeClr val="tx1"/>
              </a:solidFill>
            </a:endParaRPr>
          </a:p>
          <a:p>
            <a:pPr lvl="2"/>
            <a:r>
              <a:rPr lang="zh-CN" altLang="en-US" sz="2400" b="1" dirty="0">
                <a:solidFill>
                  <a:schemeClr val="tx1"/>
                </a:solidFill>
              </a:rPr>
              <a:t>进入失败怎么办？</a:t>
            </a:r>
            <a:endParaRPr lang="zh-CN" altLang="en-US" sz="2400" b="1" dirty="0">
              <a:solidFill>
                <a:schemeClr val="tx1"/>
              </a:solidFill>
            </a:endParaRPr>
          </a:p>
          <a:p>
            <a:pPr lvl="2"/>
            <a:r>
              <a:rPr lang="zh-CN" altLang="en-US" sz="2400" b="1" dirty="0">
                <a:solidFill>
                  <a:schemeClr val="tx1"/>
                </a:solidFill>
              </a:rPr>
              <a:t>如何保持良好的关系？</a:t>
            </a:r>
            <a:endParaRPr lang="zh-CN" altLang="en-US" sz="2400" b="1" dirty="0">
              <a:solidFill>
                <a:schemeClr val="tx1"/>
              </a:solidFill>
            </a:endParaRPr>
          </a:p>
          <a:p>
            <a:pPr>
              <a:buNone/>
            </a:pPr>
            <a:endParaRPr lang="zh-CN" altLang="en-US" sz="2400" b="1" dirty="0">
              <a:solidFill>
                <a:schemeClr val="tx1"/>
              </a:solidFill>
            </a:endParaRPr>
          </a:p>
        </p:txBody>
      </p:sp>
    </p:spTree>
    <p:custDataLst>
      <p:tags r:id="rId3"/>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dirty="0">
                <a:solidFill>
                  <a:schemeClr val="tx1"/>
                </a:solidFill>
              </a:rPr>
              <a:t>5</a:t>
            </a:r>
            <a:r>
              <a:rPr lang="zh-CN" altLang="en-US" dirty="0">
                <a:solidFill>
                  <a:schemeClr val="tx1"/>
                </a:solidFill>
              </a:rPr>
              <a:t>、收集资料</a:t>
            </a:r>
            <a:endParaRPr lang="en-US" altLang="zh-CN" dirty="0">
              <a:solidFill>
                <a:schemeClr val="tx1"/>
              </a:solidFill>
            </a:endParaRPr>
          </a:p>
          <a:p>
            <a:pPr lvl="1"/>
            <a:r>
              <a:rPr lang="zh-CN" altLang="en-US" sz="2400" dirty="0">
                <a:solidFill>
                  <a:schemeClr val="tx1"/>
                </a:solidFill>
              </a:rPr>
              <a:t>（</a:t>
            </a:r>
            <a:r>
              <a:rPr lang="en-US" altLang="zh-CN" sz="2400" dirty="0">
                <a:solidFill>
                  <a:schemeClr val="tx1"/>
                </a:solidFill>
              </a:rPr>
              <a:t>1</a:t>
            </a:r>
            <a:r>
              <a:rPr lang="zh-CN" altLang="en-US" sz="2400" dirty="0">
                <a:solidFill>
                  <a:schemeClr val="tx1"/>
                </a:solidFill>
              </a:rPr>
              <a:t>）访谈</a:t>
            </a:r>
            <a:endParaRPr lang="en-US" altLang="zh-CN" sz="2400" dirty="0">
              <a:solidFill>
                <a:schemeClr val="tx1"/>
              </a:solidFill>
            </a:endParaRPr>
          </a:p>
          <a:p>
            <a:pPr lvl="2"/>
            <a:r>
              <a:rPr lang="zh-CN" altLang="en-US" sz="2400" dirty="0">
                <a:solidFill>
                  <a:schemeClr val="tx1"/>
                </a:solidFill>
              </a:rPr>
              <a:t>访谈的作用</a:t>
            </a:r>
            <a:endParaRPr lang="en-US" altLang="zh-CN" sz="2400" dirty="0">
              <a:solidFill>
                <a:schemeClr val="tx1"/>
              </a:solidFill>
            </a:endParaRPr>
          </a:p>
          <a:p>
            <a:pPr lvl="3"/>
            <a:endParaRPr lang="en-US" altLang="zh-CN" sz="2400" b="1" dirty="0">
              <a:solidFill>
                <a:schemeClr val="tx1"/>
              </a:solidFill>
            </a:endParaRPr>
          </a:p>
          <a:p>
            <a:pPr lvl="3"/>
            <a:r>
              <a:rPr lang="zh-CN" altLang="en-US" sz="2400" b="1" dirty="0">
                <a:solidFill>
                  <a:schemeClr val="tx1"/>
                </a:solidFill>
              </a:rPr>
              <a:t>了解被访者的所思所想（看法，意义建构）</a:t>
            </a:r>
            <a:endParaRPr lang="zh-CN" altLang="en-US" sz="2400" b="1" dirty="0">
              <a:solidFill>
                <a:schemeClr val="tx1"/>
              </a:solidFill>
            </a:endParaRPr>
          </a:p>
          <a:p>
            <a:pPr lvl="3"/>
            <a:r>
              <a:rPr lang="zh-CN" altLang="en-US" sz="2400" b="1" dirty="0">
                <a:solidFill>
                  <a:schemeClr val="tx1"/>
                </a:solidFill>
              </a:rPr>
              <a:t>了解过去发生的事情（回忆是重构）</a:t>
            </a:r>
            <a:endParaRPr lang="zh-CN" altLang="en-US" sz="2400" b="1" dirty="0">
              <a:solidFill>
                <a:schemeClr val="tx1"/>
              </a:solidFill>
            </a:endParaRPr>
          </a:p>
          <a:p>
            <a:pPr lvl="3"/>
            <a:r>
              <a:rPr lang="zh-CN" altLang="en-US" sz="2400" b="1" dirty="0">
                <a:solidFill>
                  <a:schemeClr val="tx1"/>
                </a:solidFill>
              </a:rPr>
              <a:t>了解被访者的行为表现（需要与观察相关检验）</a:t>
            </a:r>
            <a:endParaRPr lang="zh-CN" altLang="en-US" sz="2400" b="1" dirty="0">
              <a:solidFill>
                <a:schemeClr val="tx1"/>
              </a:solidFill>
            </a:endParaRPr>
          </a:p>
          <a:p>
            <a:pPr lvl="3"/>
            <a:r>
              <a:rPr lang="zh-CN" altLang="en-US" sz="2400" b="1" dirty="0">
                <a:solidFill>
                  <a:schemeClr val="tx1"/>
                </a:solidFill>
              </a:rPr>
              <a:t>与受访者建立关系</a:t>
            </a:r>
            <a:endParaRPr lang="zh-CN" altLang="en-US" sz="2400" b="1" dirty="0">
              <a:solidFill>
                <a:schemeClr val="tx1"/>
              </a:solidFill>
            </a:endParaRPr>
          </a:p>
          <a:p>
            <a:pPr lvl="3"/>
            <a:r>
              <a:rPr lang="zh-CN" altLang="en-US" sz="2400" b="1" dirty="0">
                <a:solidFill>
                  <a:schemeClr val="tx1"/>
                </a:solidFill>
              </a:rPr>
              <a:t>让受访者的声音表达出来（赋权）</a:t>
            </a:r>
            <a:endParaRPr lang="zh-CN" altLang="en-US" sz="2400" b="1" dirty="0">
              <a:solidFill>
                <a:schemeClr val="tx1"/>
              </a:solidFill>
            </a:endParaRPr>
          </a:p>
          <a:p>
            <a:pPr lvl="4"/>
            <a:endParaRPr lang="zh-CN" altLang="en-US" sz="2400" b="1" dirty="0">
              <a:solidFill>
                <a:schemeClr val="tx1"/>
              </a:solidFill>
            </a:endParaRPr>
          </a:p>
        </p:txBody>
      </p:sp>
    </p:spTree>
    <p:custDataLst>
      <p:tags r:id="rId3"/>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custDataLst>
              <p:tags r:id="rId1"/>
            </p:custDataLst>
          </p:nvPr>
        </p:nvSpPr>
        <p:spPr>
          <a:xfrm>
            <a:off x="457200" y="1600200"/>
            <a:ext cx="74676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dirty="0">
                <a:solidFill>
                  <a:schemeClr val="tx1"/>
                </a:solidFill>
              </a:rPr>
              <a:t>5</a:t>
            </a:r>
            <a:r>
              <a:rPr lang="zh-CN" altLang="en-US" dirty="0">
                <a:solidFill>
                  <a:schemeClr val="tx1"/>
                </a:solidFill>
              </a:rPr>
              <a:t>、收集资料</a:t>
            </a:r>
            <a:endParaRPr lang="en-US" altLang="zh-CN" dirty="0">
              <a:solidFill>
                <a:schemeClr val="tx1"/>
              </a:solidFill>
            </a:endParaRPr>
          </a:p>
          <a:p>
            <a:pPr lvl="1"/>
            <a:r>
              <a:rPr lang="zh-CN" altLang="en-US" dirty="0">
                <a:solidFill>
                  <a:schemeClr val="tx1"/>
                </a:solidFill>
              </a:rPr>
              <a:t>（</a:t>
            </a:r>
            <a:r>
              <a:rPr lang="en-US" altLang="zh-CN" dirty="0">
                <a:solidFill>
                  <a:schemeClr val="tx1"/>
                </a:solidFill>
              </a:rPr>
              <a:t>1</a:t>
            </a:r>
            <a:r>
              <a:rPr lang="zh-CN" altLang="en-US" dirty="0">
                <a:solidFill>
                  <a:schemeClr val="tx1"/>
                </a:solidFill>
              </a:rPr>
              <a:t>）访谈</a:t>
            </a:r>
            <a:endParaRPr lang="en-US" altLang="zh-CN" dirty="0">
              <a:solidFill>
                <a:schemeClr val="tx1"/>
              </a:solidFill>
            </a:endParaRPr>
          </a:p>
          <a:p>
            <a:pPr lvl="2"/>
            <a:r>
              <a:rPr lang="zh-CN" altLang="en-US" sz="2400" dirty="0">
                <a:solidFill>
                  <a:schemeClr val="tx1"/>
                </a:solidFill>
              </a:rPr>
              <a:t>访谈的类型</a:t>
            </a:r>
            <a:endParaRPr lang="en-US" altLang="zh-CN" sz="2400" dirty="0">
              <a:solidFill>
                <a:schemeClr val="tx1"/>
              </a:solidFill>
            </a:endParaRPr>
          </a:p>
          <a:p>
            <a:pPr lvl="2"/>
            <a:endParaRPr lang="en-US" altLang="zh-CN" dirty="0">
              <a:solidFill>
                <a:schemeClr val="tx1"/>
              </a:solidFill>
            </a:endParaRPr>
          </a:p>
          <a:p>
            <a:endParaRPr lang="en-US" altLang="zh-CN" dirty="0">
              <a:solidFill>
                <a:schemeClr val="tx1"/>
              </a:solidFill>
            </a:endParaRPr>
          </a:p>
        </p:txBody>
      </p:sp>
      <p:sp>
        <p:nvSpPr>
          <p:cNvPr id="51204" name="TextBox 4"/>
          <p:cNvSpPr txBox="1"/>
          <p:nvPr>
            <p:custDataLst>
              <p:tags r:id="rId2"/>
            </p:custDataLst>
          </p:nvPr>
        </p:nvSpPr>
        <p:spPr>
          <a:xfrm>
            <a:off x="1331278" y="3253105"/>
            <a:ext cx="5572125" cy="1568450"/>
          </a:xfrm>
          <a:prstGeom prst="rect">
            <a:avLst/>
          </a:prstGeom>
          <a:noFill/>
          <a:ln w="9525">
            <a:noFill/>
          </a:ln>
        </p:spPr>
        <p:txBody>
          <a:bodyPr wrap="square">
            <a:normAutofit/>
          </a:bodyPr>
          <a:lstStyle/>
          <a:p>
            <a:r>
              <a:rPr lang="zh-CN" altLang="en-US" sz="2400" dirty="0">
                <a:solidFill>
                  <a:schemeClr val="tx1"/>
                </a:solidFill>
                <a:latin typeface="+mn-lt"/>
                <a:ea typeface="+mn-ea"/>
              </a:rPr>
              <a:t>结构：开放、半开放、封闭</a:t>
            </a:r>
            <a:endParaRPr lang="zh-CN" altLang="en-US" sz="2400" dirty="0">
              <a:solidFill>
                <a:schemeClr val="tx1"/>
              </a:solidFill>
              <a:latin typeface="+mn-lt"/>
              <a:ea typeface="+mn-ea"/>
            </a:endParaRPr>
          </a:p>
          <a:p>
            <a:r>
              <a:rPr lang="zh-CN" altLang="en-US" sz="2400" dirty="0">
                <a:solidFill>
                  <a:schemeClr val="tx1"/>
                </a:solidFill>
                <a:latin typeface="+mn-lt"/>
                <a:ea typeface="+mn-ea"/>
              </a:rPr>
              <a:t>正式程度：正式、非正式</a:t>
            </a:r>
            <a:endParaRPr lang="zh-CN" altLang="en-US" sz="2400" dirty="0">
              <a:solidFill>
                <a:schemeClr val="tx1"/>
              </a:solidFill>
              <a:latin typeface="+mn-lt"/>
              <a:ea typeface="+mn-ea"/>
            </a:endParaRPr>
          </a:p>
          <a:p>
            <a:r>
              <a:rPr lang="zh-CN" altLang="en-US" sz="2400" dirty="0">
                <a:solidFill>
                  <a:schemeClr val="tx1"/>
                </a:solidFill>
                <a:latin typeface="+mn-lt"/>
                <a:ea typeface="+mn-ea"/>
              </a:rPr>
              <a:t>接触方式：直接、间接</a:t>
            </a:r>
            <a:endParaRPr lang="zh-CN" altLang="en-US" sz="2400" dirty="0">
              <a:solidFill>
                <a:schemeClr val="tx1"/>
              </a:solidFill>
              <a:latin typeface="+mn-lt"/>
              <a:ea typeface="+mn-ea"/>
            </a:endParaRPr>
          </a:p>
          <a:p>
            <a:r>
              <a:rPr lang="zh-CN" altLang="en-US" sz="2400" dirty="0">
                <a:solidFill>
                  <a:schemeClr val="tx1"/>
                </a:solidFill>
                <a:latin typeface="+mn-lt"/>
                <a:ea typeface="+mn-ea"/>
              </a:rPr>
              <a:t>受访人数：个别、集体</a:t>
            </a:r>
            <a:endParaRPr lang="zh-CN" altLang="en-US" sz="2400" dirty="0">
              <a:solidFill>
                <a:schemeClr val="tx1"/>
              </a:solidFill>
              <a:latin typeface="+mn-lt"/>
              <a:ea typeface="+mn-ea"/>
            </a:endParaRPr>
          </a:p>
        </p:txBody>
      </p:sp>
      <p:sp>
        <p:nvSpPr>
          <p:cNvPr id="5" name="标题 4"/>
          <p:cNvSpPr>
            <a:spLocks noGrp="1"/>
          </p:cNvSpPr>
          <p:nvPr>
            <p:ph type="title"/>
            <p:custDataLst>
              <p:tags r:id="rId3"/>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Tree>
    <p:custDataLst>
      <p:tags r:id="rId4"/>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custDataLst>
              <p:tags r:id="rId1"/>
            </p:custDataLst>
          </p:nvPr>
        </p:nvSpPr>
        <p:spPr>
          <a:xfrm>
            <a:off x="457200" y="1600200"/>
            <a:ext cx="74676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dirty="0">
                <a:solidFill>
                  <a:schemeClr val="tx1"/>
                </a:solidFill>
              </a:rPr>
              <a:t>5</a:t>
            </a:r>
            <a:r>
              <a:rPr lang="zh-CN" altLang="en-US" dirty="0">
                <a:solidFill>
                  <a:schemeClr val="tx1"/>
                </a:solidFill>
              </a:rPr>
              <a:t>、收集资料</a:t>
            </a:r>
            <a:endParaRPr lang="en-US" altLang="zh-CN" dirty="0">
              <a:solidFill>
                <a:schemeClr val="tx1"/>
              </a:solidFill>
            </a:endParaRPr>
          </a:p>
          <a:p>
            <a:pPr lvl="1"/>
            <a:r>
              <a:rPr lang="zh-CN" altLang="en-US" dirty="0">
                <a:solidFill>
                  <a:schemeClr val="tx1"/>
                </a:solidFill>
              </a:rPr>
              <a:t>（</a:t>
            </a:r>
            <a:r>
              <a:rPr lang="en-US" altLang="zh-CN" dirty="0">
                <a:solidFill>
                  <a:schemeClr val="tx1"/>
                </a:solidFill>
              </a:rPr>
              <a:t>1</a:t>
            </a:r>
            <a:r>
              <a:rPr lang="zh-CN" altLang="en-US" dirty="0">
                <a:solidFill>
                  <a:schemeClr val="tx1"/>
                </a:solidFill>
              </a:rPr>
              <a:t>）访谈</a:t>
            </a:r>
            <a:endParaRPr lang="en-US" altLang="zh-CN" dirty="0">
              <a:solidFill>
                <a:schemeClr val="tx1"/>
              </a:solidFill>
            </a:endParaRPr>
          </a:p>
          <a:p>
            <a:pPr lvl="2"/>
            <a:r>
              <a:rPr lang="zh-CN" altLang="en-US" dirty="0">
                <a:solidFill>
                  <a:schemeClr val="tx1"/>
                </a:solidFill>
              </a:rPr>
              <a:t>准备工作</a:t>
            </a:r>
            <a:endParaRPr lang="en-US" altLang="zh-CN" dirty="0">
              <a:solidFill>
                <a:schemeClr val="tx1"/>
              </a:solidFill>
            </a:endParaRPr>
          </a:p>
          <a:p>
            <a:endParaRPr lang="en-US" altLang="zh-CN" dirty="0">
              <a:solidFill>
                <a:schemeClr val="tx1"/>
              </a:solidFill>
            </a:endParaRPr>
          </a:p>
        </p:txBody>
      </p:sp>
      <p:sp>
        <p:nvSpPr>
          <p:cNvPr id="52228" name="TextBox 3"/>
          <p:cNvSpPr txBox="1"/>
          <p:nvPr>
            <p:custDataLst>
              <p:tags r:id="rId2"/>
            </p:custDataLst>
          </p:nvPr>
        </p:nvSpPr>
        <p:spPr>
          <a:xfrm>
            <a:off x="2555240" y="2780665"/>
            <a:ext cx="2011680" cy="2380615"/>
          </a:xfrm>
          <a:prstGeom prst="rect">
            <a:avLst/>
          </a:prstGeom>
          <a:noFill/>
          <a:ln w="9525">
            <a:noFill/>
          </a:ln>
        </p:spPr>
        <p:txBody>
          <a:bodyPr wrap="square">
            <a:normAutofit/>
          </a:bodyPr>
          <a:lstStyle/>
          <a:p>
            <a:r>
              <a:rPr lang="zh-CN" altLang="en-US" sz="2400" dirty="0">
                <a:solidFill>
                  <a:schemeClr val="tx1"/>
                </a:solidFill>
                <a:latin typeface="+mn-lt"/>
                <a:ea typeface="+mn-ea"/>
              </a:rPr>
              <a:t>访谈时间</a:t>
            </a:r>
            <a:endParaRPr lang="zh-CN" altLang="en-US" sz="2400" dirty="0">
              <a:solidFill>
                <a:schemeClr val="tx1"/>
              </a:solidFill>
              <a:latin typeface="+mn-lt"/>
              <a:ea typeface="+mn-ea"/>
            </a:endParaRPr>
          </a:p>
          <a:p>
            <a:r>
              <a:rPr lang="zh-CN" altLang="en-US" sz="2400" dirty="0">
                <a:solidFill>
                  <a:schemeClr val="tx1"/>
                </a:solidFill>
                <a:latin typeface="+mn-lt"/>
                <a:ea typeface="+mn-ea"/>
              </a:rPr>
              <a:t>访谈地点</a:t>
            </a:r>
            <a:endParaRPr lang="zh-CN" altLang="en-US" sz="2400" dirty="0">
              <a:solidFill>
                <a:schemeClr val="tx1"/>
              </a:solidFill>
              <a:latin typeface="+mn-lt"/>
              <a:ea typeface="+mn-ea"/>
            </a:endParaRPr>
          </a:p>
          <a:p>
            <a:r>
              <a:rPr lang="zh-CN" altLang="en-US" sz="2400" dirty="0">
                <a:solidFill>
                  <a:schemeClr val="tx1"/>
                </a:solidFill>
                <a:latin typeface="+mn-lt"/>
                <a:ea typeface="+mn-ea"/>
              </a:rPr>
              <a:t>自愿原则</a:t>
            </a:r>
            <a:endParaRPr lang="zh-CN" altLang="en-US" sz="2400" dirty="0">
              <a:solidFill>
                <a:schemeClr val="tx1"/>
              </a:solidFill>
              <a:latin typeface="+mn-lt"/>
              <a:ea typeface="+mn-ea"/>
            </a:endParaRPr>
          </a:p>
          <a:p>
            <a:r>
              <a:rPr lang="zh-CN" altLang="en-US" sz="2400" dirty="0">
                <a:solidFill>
                  <a:schemeClr val="tx1"/>
                </a:solidFill>
                <a:latin typeface="+mn-lt"/>
                <a:ea typeface="+mn-ea"/>
              </a:rPr>
              <a:t>保密原则</a:t>
            </a:r>
            <a:endParaRPr lang="zh-CN" altLang="en-US" sz="2400" dirty="0">
              <a:solidFill>
                <a:schemeClr val="tx1"/>
              </a:solidFill>
              <a:latin typeface="+mn-lt"/>
              <a:ea typeface="+mn-ea"/>
            </a:endParaRPr>
          </a:p>
          <a:p>
            <a:r>
              <a:rPr lang="zh-CN" altLang="en-US" sz="2400" dirty="0">
                <a:solidFill>
                  <a:schemeClr val="tx1"/>
                </a:solidFill>
                <a:latin typeface="+mn-lt"/>
                <a:ea typeface="+mn-ea"/>
              </a:rPr>
              <a:t>录象与否</a:t>
            </a:r>
            <a:endParaRPr lang="zh-CN" altLang="en-US" sz="2400" dirty="0">
              <a:solidFill>
                <a:schemeClr val="tx1"/>
              </a:solidFill>
              <a:latin typeface="+mn-lt"/>
              <a:ea typeface="+mn-ea"/>
            </a:endParaRPr>
          </a:p>
          <a:p>
            <a:pPr>
              <a:lnSpc>
                <a:spcPct val="120000"/>
              </a:lnSpc>
            </a:pPr>
            <a:r>
              <a:rPr lang="zh-CN" altLang="en-US" sz="2400" dirty="0">
                <a:solidFill>
                  <a:schemeClr val="tx1"/>
                </a:solidFill>
                <a:latin typeface="+mn-lt"/>
                <a:ea typeface="+mn-ea"/>
              </a:rPr>
              <a:t>设计访谈提纲</a:t>
            </a:r>
            <a:endParaRPr lang="zh-CN" altLang="en-US" sz="2400" dirty="0">
              <a:solidFill>
                <a:schemeClr val="tx1"/>
              </a:solidFill>
              <a:latin typeface="+mn-lt"/>
              <a:ea typeface="+mn-ea"/>
            </a:endParaRPr>
          </a:p>
        </p:txBody>
      </p:sp>
      <p:sp>
        <p:nvSpPr>
          <p:cNvPr id="5" name="标题 4"/>
          <p:cNvSpPr>
            <a:spLocks noGrp="1"/>
          </p:cNvSpPr>
          <p:nvPr>
            <p:ph type="title"/>
            <p:custDataLst>
              <p:tags r:id="rId3"/>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质的研究的特点</a:t>
            </a:r>
            <a:endParaRPr lang="zh-CN" altLang="en-US" dirty="0">
              <a:sym typeface="+mn-ea"/>
            </a:endParaRPr>
          </a:p>
        </p:txBody>
      </p:sp>
      <p:sp>
        <p:nvSpPr>
          <p:cNvPr id="4" name="Rectangle 3"/>
          <p:cNvSpPr txBox="1">
            <a:spLocks noChangeArrowheads="1"/>
          </p:cNvSpPr>
          <p:nvPr>
            <p:custDataLst>
              <p:tags r:id="rId2"/>
            </p:custDataLst>
          </p:nvPr>
        </p:nvSpPr>
        <p:spPr bwMode="auto">
          <a:xfrm>
            <a:off x="521970" y="1301749"/>
            <a:ext cx="8100000" cy="4873625"/>
          </a:xfrm>
          <a:prstGeom prst="rect">
            <a:avLst/>
          </a:prstGeom>
          <a:noFill/>
          <a:ln w="9525">
            <a:noFill/>
            <a:miter lim="800000"/>
          </a:ln>
        </p:spPr>
        <p:txBody>
          <a:bodyPr wrap="square">
            <a:normAutofit lnSpcReduction="10000"/>
          </a:bodyPr>
          <a:lstStyle/>
          <a:p>
            <a:pPr marR="0" defTabSz="914400" eaLnBrk="0" hangingPunct="0">
              <a:lnSpc>
                <a:spcPct val="90000"/>
              </a:lnSpc>
              <a:spcBef>
                <a:spcPct val="20000"/>
              </a:spcBef>
              <a:buClr>
                <a:schemeClr val="accent2"/>
              </a:buClr>
              <a:buSzTx/>
              <a:buFont typeface="Wingdings" panose="05000000000000000000" pitchFamily="2" charset="2"/>
              <a:defRPr/>
            </a:pPr>
            <a:r>
              <a:rPr kumimoji="1" lang="en-US" altLang="zh-CN" sz="2400" b="1" kern="0" cap="none" spc="0" normalizeH="0" baseline="0" noProof="0" dirty="0">
                <a:solidFill>
                  <a:schemeClr val="tx1"/>
                </a:solidFill>
                <a:latin typeface="+mn-ea"/>
                <a:ea typeface="+mn-ea"/>
                <a:cs typeface="+mn-ea"/>
              </a:rPr>
              <a:t>   1.</a:t>
            </a:r>
            <a:r>
              <a:rPr kumimoji="1" lang="zh-CN" altLang="en-US" sz="2400" b="1" kern="0" cap="none" spc="0" normalizeH="0" baseline="0" noProof="0" dirty="0">
                <a:solidFill>
                  <a:schemeClr val="tx1"/>
                </a:solidFill>
                <a:latin typeface="+mn-ea"/>
                <a:ea typeface="+mn-ea"/>
                <a:cs typeface="+mn-ea"/>
              </a:rPr>
              <a:t>自然主义的探究传统。</a:t>
            </a:r>
            <a:endParaRPr kumimoji="1" lang="zh-CN" altLang="en-US" sz="2400" b="1" kern="0" cap="none" spc="0" normalizeH="0" baseline="0" noProof="0" dirty="0">
              <a:solidFill>
                <a:schemeClr val="tx1"/>
              </a:solidFill>
              <a:latin typeface="+mn-ea"/>
              <a:ea typeface="+mn-ea"/>
              <a:cs typeface="+mn-ea"/>
            </a:endParaRPr>
          </a:p>
          <a:p>
            <a:pPr marL="342900" marR="0" indent="-342900" defTabSz="914400" eaLnBrk="0" hangingPunct="0">
              <a:lnSpc>
                <a:spcPct val="150000"/>
              </a:lnSpc>
              <a:spcBef>
                <a:spcPts val="0"/>
              </a:spcBef>
              <a:buClr>
                <a:schemeClr val="accent2"/>
              </a:buClr>
              <a:buSzTx/>
              <a:buFont typeface="Wingdings" panose="05000000000000000000" pitchFamily="2" charset="2"/>
              <a:buChar char="w"/>
              <a:defRPr/>
            </a:pPr>
            <a:r>
              <a:rPr kumimoji="1" lang="zh-CN" altLang="en-US" sz="2400" b="1" kern="0" cap="none" spc="0" normalizeH="0" baseline="0" noProof="0" dirty="0">
                <a:solidFill>
                  <a:schemeClr val="tx1"/>
                </a:solidFill>
                <a:latin typeface="+mn-ea"/>
                <a:ea typeface="+mn-ea"/>
                <a:cs typeface="+mn-ea"/>
              </a:rPr>
              <a:t> </a:t>
            </a:r>
            <a:r>
              <a:rPr kumimoji="1" lang="en-US" altLang="zh-CN" sz="2400" b="1" kern="0" cap="none" spc="0" normalizeH="0" baseline="0" noProof="0" dirty="0">
                <a:solidFill>
                  <a:schemeClr val="tx1"/>
                </a:solidFill>
                <a:latin typeface="+mn-ea"/>
                <a:ea typeface="+mn-ea"/>
                <a:cs typeface="+mn-ea"/>
              </a:rPr>
              <a:t>2.</a:t>
            </a:r>
            <a:r>
              <a:rPr kumimoji="1" lang="zh-CN" altLang="en-US" sz="2400" b="1" kern="0" cap="none" spc="0" normalizeH="0" baseline="0" noProof="0" dirty="0">
                <a:solidFill>
                  <a:schemeClr val="tx1"/>
                </a:solidFill>
                <a:latin typeface="+mn-ea"/>
                <a:ea typeface="+mn-ea"/>
                <a:cs typeface="+mn-ea"/>
              </a:rPr>
              <a:t>对意义的解释性</a:t>
            </a:r>
            <a:r>
              <a:rPr kumimoji="1" lang="zh-CN" altLang="en-US" sz="2400" b="1" kern="0" cap="none" spc="0" normalizeH="0" baseline="0" noProof="0" dirty="0" smtClean="0">
                <a:solidFill>
                  <a:schemeClr val="tx1"/>
                </a:solidFill>
                <a:latin typeface="+mn-ea"/>
                <a:ea typeface="+mn-ea"/>
                <a:cs typeface="+mn-ea"/>
              </a:rPr>
              <a:t>理解。</a:t>
            </a:r>
            <a:endParaRPr kumimoji="1" lang="en-US" altLang="zh-CN" sz="2400" b="1" kern="0" cap="none" spc="0" normalizeH="0" baseline="0" noProof="0" dirty="0" smtClean="0">
              <a:solidFill>
                <a:schemeClr val="tx1"/>
              </a:solidFill>
              <a:latin typeface="+mn-ea"/>
              <a:ea typeface="+mn-ea"/>
              <a:cs typeface="+mn-ea"/>
            </a:endParaRPr>
          </a:p>
          <a:p>
            <a:pPr marL="800100" marR="0" lvl="2" indent="-342900" algn="l" defTabSz="914400" rtl="0" eaLnBrk="0" hangingPunct="0">
              <a:lnSpc>
                <a:spcPct val="150000"/>
              </a:lnSpc>
              <a:spcBef>
                <a:spcPts val="0"/>
              </a:spcBef>
              <a:spcAft>
                <a:spcPct val="0"/>
              </a:spcAft>
              <a:buClr>
                <a:schemeClr val="accent2"/>
              </a:buClr>
              <a:buSzTx/>
              <a:buFont typeface="Wingdings" panose="05000000000000000000" pitchFamily="2" charset="2"/>
              <a:buChar char="w"/>
              <a:defRPr/>
            </a:pPr>
            <a:r>
              <a:rPr kumimoji="1" lang="zh-CN" altLang="en-US" sz="2000" b="1" i="0" u="none" strike="noStrike" kern="1200" cap="none" spc="0" normalizeH="0" baseline="0" noProof="0" dirty="0" smtClean="0">
                <a:ln>
                  <a:noFill/>
                </a:ln>
                <a:solidFill>
                  <a:schemeClr val="tx1"/>
                </a:solidFill>
                <a:effectLst/>
                <a:uLnTx/>
                <a:uFillTx/>
                <a:latin typeface="+mn-ea"/>
                <a:ea typeface="+mn-ea"/>
                <a:cs typeface="+mn-ea"/>
              </a:rPr>
              <a:t>研究者必须对自己的前提和偏见进行反省，以避免因自身的关系而产生</a:t>
            </a:r>
            <a:r>
              <a:rPr kumimoji="1" lang="zh-TW" altLang="en-US" sz="2000" b="1" i="0" u="none" strike="noStrike" kern="1200" cap="none" spc="0" normalizeH="0" baseline="0" noProof="0" dirty="0" smtClean="0">
                <a:ln>
                  <a:noFill/>
                </a:ln>
                <a:solidFill>
                  <a:schemeClr val="tx1"/>
                </a:solidFill>
                <a:effectLst/>
                <a:uLnTx/>
                <a:uFillTx/>
                <a:latin typeface="+mn-ea"/>
                <a:ea typeface="+mn-ea"/>
                <a:cs typeface="+mn-ea"/>
              </a:rPr>
              <a:t>偏差</a:t>
            </a:r>
            <a:r>
              <a:rPr kumimoji="1" lang="zh-CN" altLang="zh-TW" sz="2000" b="1" i="0" u="none" strike="noStrike" kern="1200" cap="none" spc="0" normalizeH="0" baseline="0" noProof="0" dirty="0" smtClean="0">
                <a:ln>
                  <a:noFill/>
                </a:ln>
                <a:solidFill>
                  <a:schemeClr val="tx1"/>
                </a:solidFill>
                <a:effectLst/>
                <a:uLnTx/>
                <a:uFillTx/>
                <a:latin typeface="+mn-ea"/>
                <a:ea typeface="+mn-ea"/>
                <a:cs typeface="+mn-ea"/>
              </a:rPr>
              <a:t>。</a:t>
            </a:r>
            <a:endParaRPr kumimoji="1" lang="zh-CN" altLang="en-US" sz="2000" b="1" i="0" u="none" strike="noStrike" kern="0" cap="none" spc="0" normalizeH="0" baseline="0" noProof="0" dirty="0">
              <a:ln>
                <a:noFill/>
              </a:ln>
              <a:solidFill>
                <a:schemeClr val="tx1"/>
              </a:solidFill>
              <a:effectLst/>
              <a:uLnTx/>
              <a:uFillTx/>
              <a:latin typeface="+mn-ea"/>
              <a:ea typeface="+mn-ea"/>
              <a:cs typeface="+mn-ea"/>
            </a:endParaRPr>
          </a:p>
          <a:p>
            <a:pPr marL="342900" marR="0" indent="-342900" defTabSz="914400" eaLnBrk="0" hangingPunct="0">
              <a:lnSpc>
                <a:spcPct val="150000"/>
              </a:lnSpc>
              <a:spcBef>
                <a:spcPts val="0"/>
              </a:spcBef>
              <a:buClr>
                <a:schemeClr val="accent2"/>
              </a:buClr>
              <a:buSzTx/>
              <a:buFont typeface="Wingdings" panose="05000000000000000000" pitchFamily="2" charset="2"/>
              <a:buChar char="w"/>
              <a:defRPr/>
            </a:pPr>
            <a:r>
              <a:rPr kumimoji="1" lang="zh-CN" altLang="en-US" sz="2400" b="1" kern="0" cap="none" spc="0" normalizeH="0" baseline="0" noProof="0" dirty="0">
                <a:solidFill>
                  <a:schemeClr val="tx1"/>
                </a:solidFill>
                <a:latin typeface="+mn-ea"/>
                <a:ea typeface="+mn-ea"/>
                <a:cs typeface="+mn-ea"/>
              </a:rPr>
              <a:t> </a:t>
            </a:r>
            <a:r>
              <a:rPr kumimoji="1" lang="en-US" altLang="zh-CN" sz="2400" b="1" kern="0" cap="none" spc="0" normalizeH="0" baseline="0" noProof="0" dirty="0">
                <a:solidFill>
                  <a:schemeClr val="tx1"/>
                </a:solidFill>
                <a:latin typeface="+mn-ea"/>
                <a:ea typeface="+mn-ea"/>
                <a:cs typeface="+mn-ea"/>
              </a:rPr>
              <a:t>3.</a:t>
            </a:r>
            <a:r>
              <a:rPr kumimoji="1" lang="zh-CN" altLang="en-US" sz="2400" b="1" kern="0" cap="none" spc="0" normalizeH="0" baseline="0" noProof="0" dirty="0">
                <a:solidFill>
                  <a:schemeClr val="tx1"/>
                </a:solidFill>
                <a:latin typeface="+mn-ea"/>
                <a:ea typeface="+mn-ea"/>
                <a:cs typeface="+mn-ea"/>
              </a:rPr>
              <a:t>研究是一个不断演化的过程。</a:t>
            </a:r>
            <a:endParaRPr kumimoji="1" lang="zh-CN" altLang="en-US" sz="2400" b="1" kern="0" cap="none" spc="0" normalizeH="0" baseline="0" noProof="0" dirty="0">
              <a:solidFill>
                <a:schemeClr val="tx1"/>
              </a:solidFill>
              <a:latin typeface="+mn-ea"/>
              <a:ea typeface="+mn-ea"/>
              <a:cs typeface="+mn-ea"/>
            </a:endParaRPr>
          </a:p>
          <a:p>
            <a:pPr marL="342900" marR="0" indent="-342900" defTabSz="914400" eaLnBrk="0" hangingPunct="0">
              <a:lnSpc>
                <a:spcPct val="150000"/>
              </a:lnSpc>
              <a:spcBef>
                <a:spcPts val="0"/>
              </a:spcBef>
              <a:buClr>
                <a:schemeClr val="accent2"/>
              </a:buClr>
              <a:buSzTx/>
              <a:buFont typeface="Wingdings" panose="05000000000000000000" pitchFamily="2" charset="2"/>
              <a:buChar char="w"/>
              <a:defRPr/>
            </a:pPr>
            <a:r>
              <a:rPr kumimoji="1" lang="zh-CN" altLang="en-US" sz="2400" b="1" i="0" u="none" strike="noStrike" kern="0" cap="none" spc="0" normalizeH="0" baseline="0" noProof="0" dirty="0">
                <a:ln>
                  <a:noFill/>
                </a:ln>
                <a:solidFill>
                  <a:schemeClr val="tx1"/>
                </a:solidFill>
                <a:effectLst/>
                <a:uLnTx/>
                <a:uFillTx/>
                <a:latin typeface="+mn-ea"/>
                <a:ea typeface="+mn-ea"/>
                <a:cs typeface="+mn-ea"/>
              </a:rPr>
              <a:t> </a:t>
            </a:r>
            <a:r>
              <a:rPr kumimoji="1" lang="en-US" altLang="zh-CN" sz="2400" b="1" i="0" u="none" strike="noStrike" kern="0" cap="none" spc="0" normalizeH="0" baseline="0" noProof="0" dirty="0">
                <a:ln>
                  <a:noFill/>
                </a:ln>
                <a:solidFill>
                  <a:schemeClr val="tx1"/>
                </a:solidFill>
                <a:effectLst/>
                <a:uLnTx/>
                <a:uFillTx/>
                <a:latin typeface="+mn-ea"/>
                <a:ea typeface="+mn-ea"/>
                <a:cs typeface="+mn-ea"/>
              </a:rPr>
              <a:t>4.</a:t>
            </a:r>
            <a:r>
              <a:rPr kumimoji="1" lang="zh-CN" altLang="en-US" sz="2400" b="1" i="0" u="none" strike="noStrike" kern="0" cap="none" spc="0" normalizeH="0" baseline="0" noProof="0" dirty="0">
                <a:ln>
                  <a:noFill/>
                </a:ln>
                <a:solidFill>
                  <a:schemeClr val="tx1"/>
                </a:solidFill>
                <a:effectLst/>
                <a:uLnTx/>
                <a:uFillTx/>
                <a:latin typeface="+mn-ea"/>
                <a:ea typeface="+mn-ea"/>
                <a:cs typeface="+mn-ea"/>
              </a:rPr>
              <a:t>从原始资料中产生结论和</a:t>
            </a:r>
            <a:r>
              <a:rPr kumimoji="1" lang="zh-CN" altLang="en-US" sz="2400" b="1" kern="0" cap="none" spc="0" normalizeH="0" baseline="0" noProof="0" dirty="0" smtClean="0">
                <a:solidFill>
                  <a:schemeClr val="tx1"/>
                </a:solidFill>
                <a:latin typeface="+mn-ea"/>
                <a:ea typeface="+mn-ea"/>
                <a:cs typeface="+mn-ea"/>
              </a:rPr>
              <a:t>理论。</a:t>
            </a:r>
            <a:endParaRPr kumimoji="1" lang="en-US" altLang="zh-CN" sz="2400" b="1" kern="0" cap="none" spc="0" normalizeH="0" baseline="0" noProof="0" dirty="0" smtClean="0">
              <a:solidFill>
                <a:schemeClr val="tx1"/>
              </a:solidFill>
              <a:latin typeface="+mn-ea"/>
              <a:ea typeface="+mn-ea"/>
              <a:cs typeface="+mn-ea"/>
            </a:endParaRPr>
          </a:p>
          <a:p>
            <a:pPr marL="800100" marR="0" lvl="2" indent="-342900" algn="l" defTabSz="914400" rtl="0" eaLnBrk="0" hangingPunct="0">
              <a:lnSpc>
                <a:spcPct val="150000"/>
              </a:lnSpc>
              <a:spcBef>
                <a:spcPts val="0"/>
              </a:spcBef>
              <a:buClr>
                <a:schemeClr val="accent2"/>
              </a:buClr>
              <a:buSzTx/>
              <a:buFont typeface="Wingdings" panose="05000000000000000000" pitchFamily="2" charset="2"/>
              <a:buChar char="w"/>
              <a:defRPr/>
            </a:pPr>
            <a:r>
              <a:rPr kumimoji="1" lang="zh-CN" altLang="en-US" sz="2000" b="1" i="0" u="none" strike="noStrike" kern="1200" cap="none" spc="0" normalizeH="0" baseline="0" noProof="0" dirty="0" smtClean="0">
                <a:ln>
                  <a:noFill/>
                </a:ln>
                <a:solidFill>
                  <a:schemeClr val="tx1"/>
                </a:solidFill>
                <a:effectLst/>
                <a:uLnTx/>
                <a:uFillTx/>
                <a:latin typeface="+mn-ea"/>
                <a:ea typeface="+mn-ea"/>
                <a:cs typeface="+mn-ea"/>
              </a:rPr>
              <a:t>同实际事物间发现的现象，通过实际过程的考察，了解事物的变化和事物间在的联系,归纳而不是演绎。</a:t>
            </a:r>
            <a:endParaRPr kumimoji="1" lang="zh-CN" altLang="en-US" sz="2000" b="1" i="0" u="none" strike="noStrike" cap="none" spc="0" normalizeH="0" baseline="0" noProof="0" dirty="0" smtClean="0">
              <a:ln>
                <a:noFill/>
              </a:ln>
              <a:solidFill>
                <a:schemeClr val="tx1"/>
              </a:solidFill>
              <a:effectLst/>
              <a:uLnTx/>
              <a:uFillTx/>
              <a:latin typeface="+mn-ea"/>
              <a:ea typeface="+mn-ea"/>
              <a:cs typeface="+mn-ea"/>
            </a:endParaRPr>
          </a:p>
          <a:p>
            <a:pPr marL="342900" marR="0" indent="-342900" defTabSz="914400" eaLnBrk="0" hangingPunct="0">
              <a:lnSpc>
                <a:spcPct val="150000"/>
              </a:lnSpc>
              <a:spcBef>
                <a:spcPts val="0"/>
              </a:spcBef>
              <a:buClr>
                <a:schemeClr val="accent2"/>
              </a:buClr>
              <a:buSzTx/>
              <a:buFont typeface="Wingdings" panose="05000000000000000000" pitchFamily="2" charset="2"/>
              <a:buChar char="w"/>
              <a:defRPr/>
            </a:pPr>
            <a:r>
              <a:rPr kumimoji="1" lang="zh-CN" altLang="en-US" sz="2400" b="1" kern="0" cap="none" spc="0" normalizeH="0" baseline="0" noProof="0" dirty="0">
                <a:ln>
                  <a:noFill/>
                </a:ln>
                <a:solidFill>
                  <a:schemeClr val="tx1"/>
                </a:solidFill>
                <a:effectLst/>
                <a:uLnTx/>
                <a:uFillTx/>
                <a:latin typeface="+mn-ea"/>
                <a:ea typeface="+mn-ea"/>
                <a:cs typeface="+mn-ea"/>
              </a:rPr>
              <a:t> 5.</a:t>
            </a:r>
            <a:r>
              <a:rPr kumimoji="1" lang="zh-CN" altLang="en-US" sz="2400" b="1" kern="0" cap="none" spc="0" normalizeH="0" baseline="0" noProof="0" dirty="0">
                <a:solidFill>
                  <a:schemeClr val="tx1"/>
                </a:solidFill>
                <a:latin typeface="+mn-ea"/>
                <a:ea typeface="+mn-ea"/>
                <a:cs typeface="+mn-ea"/>
              </a:rPr>
              <a:t>强调研究的深入和整体性。</a:t>
            </a:r>
            <a:endParaRPr kumimoji="1" lang="zh-CN" altLang="en-US" sz="2400" b="1" kern="0" cap="none" spc="0" normalizeH="0" baseline="0" noProof="0" dirty="0">
              <a:solidFill>
                <a:schemeClr val="tx1"/>
              </a:solidFill>
              <a:latin typeface="+mn-ea"/>
              <a:ea typeface="+mn-ea"/>
              <a:cs typeface="+mn-ea"/>
            </a:endParaRPr>
          </a:p>
          <a:p>
            <a:pPr marL="342900" marR="0" indent="-342900" defTabSz="914400" eaLnBrk="0" hangingPunct="0">
              <a:lnSpc>
                <a:spcPct val="150000"/>
              </a:lnSpc>
              <a:spcBef>
                <a:spcPts val="0"/>
              </a:spcBef>
              <a:buClr>
                <a:schemeClr val="accent2"/>
              </a:buClr>
              <a:buSzTx/>
              <a:buFont typeface="Wingdings" panose="05000000000000000000" pitchFamily="2" charset="2"/>
              <a:buChar char="w"/>
              <a:defRPr/>
            </a:pPr>
            <a:r>
              <a:rPr kumimoji="1" lang="zh-CN" altLang="en-US" sz="2400" b="1" i="0" u="none" strike="noStrike" kern="0" cap="none" spc="0" normalizeH="0" baseline="0" noProof="0" dirty="0">
                <a:ln>
                  <a:noFill/>
                </a:ln>
                <a:solidFill>
                  <a:schemeClr val="tx1"/>
                </a:solidFill>
                <a:effectLst/>
                <a:uLnTx/>
                <a:uFillTx/>
                <a:latin typeface="+mn-ea"/>
                <a:ea typeface="+mn-ea"/>
                <a:cs typeface="+mn-ea"/>
              </a:rPr>
              <a:t> </a:t>
            </a:r>
            <a:r>
              <a:rPr kumimoji="1" lang="en-US" altLang="zh-CN" sz="2400" b="1" i="0" u="none" strike="noStrike" kern="0" cap="none" spc="0" normalizeH="0" baseline="0" noProof="0" dirty="0">
                <a:ln>
                  <a:noFill/>
                </a:ln>
                <a:solidFill>
                  <a:schemeClr val="tx1"/>
                </a:solidFill>
                <a:effectLst/>
                <a:uLnTx/>
                <a:uFillTx/>
                <a:latin typeface="+mn-ea"/>
                <a:ea typeface="+mn-ea"/>
                <a:cs typeface="+mn-ea"/>
              </a:rPr>
              <a:t>6.</a:t>
            </a:r>
            <a:r>
              <a:rPr kumimoji="1" lang="zh-CN" altLang="en-US" sz="2400" b="1" i="0" u="none" strike="noStrike" kern="0" cap="none" spc="0" normalizeH="0" baseline="0" noProof="0" dirty="0">
                <a:ln>
                  <a:noFill/>
                </a:ln>
                <a:solidFill>
                  <a:schemeClr val="tx1"/>
                </a:solidFill>
                <a:effectLst/>
                <a:uLnTx/>
                <a:uFillTx/>
                <a:latin typeface="+mn-ea"/>
                <a:ea typeface="+mn-ea"/>
                <a:cs typeface="+mn-ea"/>
              </a:rPr>
              <a:t>重视研究关系。</a:t>
            </a:r>
            <a:endParaRPr kumimoji="1" lang="zh-CN" altLang="en-US" sz="2400" b="1" i="0" u="none" strike="noStrike" kern="0" cap="none" spc="0" normalizeH="0" baseline="0" noProof="0" dirty="0">
              <a:ln>
                <a:noFill/>
              </a:ln>
              <a:solidFill>
                <a:schemeClr val="tx1"/>
              </a:solidFill>
              <a:effectLst/>
              <a:uLnTx/>
              <a:uFillTx/>
              <a:latin typeface="+mn-ea"/>
              <a:ea typeface="+mn-ea"/>
              <a:cs typeface="+mn-ea"/>
            </a:endParaRPr>
          </a:p>
        </p:txBody>
      </p:sp>
    </p:spTree>
    <p:custDataLst>
      <p:tags r:id="rId3"/>
    </p:custData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custDataLst>
              <p:tags r:id="rId1"/>
            </p:custDataLst>
          </p:nvPr>
        </p:nvSpPr>
        <p:spPr>
          <a:xfrm>
            <a:off x="457200" y="1600200"/>
            <a:ext cx="74676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dirty="0">
                <a:solidFill>
                  <a:schemeClr val="tx1"/>
                </a:solidFill>
              </a:rPr>
              <a:t>5</a:t>
            </a:r>
            <a:r>
              <a:rPr lang="zh-CN" altLang="en-US" dirty="0">
                <a:solidFill>
                  <a:schemeClr val="tx1"/>
                </a:solidFill>
              </a:rPr>
              <a:t>、收集资料</a:t>
            </a:r>
            <a:endParaRPr lang="en-US" altLang="zh-CN" dirty="0">
              <a:solidFill>
                <a:schemeClr val="tx1"/>
              </a:solidFill>
            </a:endParaRPr>
          </a:p>
          <a:p>
            <a:pPr lvl="1"/>
            <a:r>
              <a:rPr lang="zh-CN" altLang="en-US" dirty="0">
                <a:solidFill>
                  <a:schemeClr val="tx1"/>
                </a:solidFill>
              </a:rPr>
              <a:t>（</a:t>
            </a:r>
            <a:r>
              <a:rPr lang="en-US" altLang="zh-CN" dirty="0">
                <a:solidFill>
                  <a:schemeClr val="tx1"/>
                </a:solidFill>
              </a:rPr>
              <a:t>1</a:t>
            </a:r>
            <a:r>
              <a:rPr lang="zh-CN" altLang="en-US" dirty="0">
                <a:solidFill>
                  <a:schemeClr val="tx1"/>
                </a:solidFill>
              </a:rPr>
              <a:t>）访谈</a:t>
            </a:r>
            <a:endParaRPr lang="en-US" altLang="zh-CN" dirty="0">
              <a:solidFill>
                <a:schemeClr val="tx1"/>
              </a:solidFill>
            </a:endParaRPr>
          </a:p>
          <a:p>
            <a:pPr lvl="2"/>
            <a:r>
              <a:rPr lang="zh-CN" altLang="en-US" sz="2400" dirty="0">
                <a:solidFill>
                  <a:schemeClr val="tx1"/>
                </a:solidFill>
              </a:rPr>
              <a:t>问</a:t>
            </a:r>
            <a:endParaRPr lang="en-US" altLang="zh-CN" sz="2400" dirty="0">
              <a:solidFill>
                <a:schemeClr val="tx1"/>
              </a:solidFill>
            </a:endParaRPr>
          </a:p>
          <a:p>
            <a:pPr lvl="2"/>
            <a:r>
              <a:rPr lang="zh-CN" altLang="en-US" sz="2400" dirty="0">
                <a:solidFill>
                  <a:schemeClr val="tx1"/>
                </a:solidFill>
              </a:rPr>
              <a:t>听</a:t>
            </a:r>
            <a:endParaRPr lang="en-US" altLang="zh-CN" sz="2400" dirty="0">
              <a:solidFill>
                <a:schemeClr val="tx1"/>
              </a:solidFill>
            </a:endParaRPr>
          </a:p>
          <a:p>
            <a:endParaRPr lang="en-US" altLang="zh-CN" sz="2400" dirty="0">
              <a:solidFill>
                <a:schemeClr val="tx1"/>
              </a:solidFill>
            </a:endParaRPr>
          </a:p>
        </p:txBody>
      </p:sp>
      <p:sp>
        <p:nvSpPr>
          <p:cNvPr id="53252" name="TextBox 3"/>
          <p:cNvSpPr txBox="1"/>
          <p:nvPr>
            <p:custDataLst>
              <p:tags r:id="rId2"/>
            </p:custDataLst>
          </p:nvPr>
        </p:nvSpPr>
        <p:spPr>
          <a:xfrm>
            <a:off x="2072005" y="3786505"/>
            <a:ext cx="2617470" cy="1938020"/>
          </a:xfrm>
          <a:prstGeom prst="rect">
            <a:avLst/>
          </a:prstGeom>
          <a:noFill/>
          <a:ln w="9525">
            <a:noFill/>
          </a:ln>
        </p:spPr>
        <p:txBody>
          <a:bodyPr wrap="square">
            <a:normAutofit/>
          </a:bodyPr>
          <a:lstStyle/>
          <a:p>
            <a:r>
              <a:rPr lang="zh-CN" altLang="en-US" sz="2400" dirty="0">
                <a:solidFill>
                  <a:schemeClr val="tx1"/>
                </a:solidFill>
                <a:latin typeface="+mn-lt"/>
                <a:ea typeface="+mn-ea"/>
              </a:rPr>
              <a:t>适时追问</a:t>
            </a:r>
            <a:endParaRPr lang="en-US" altLang="zh-CN" sz="2400" dirty="0">
              <a:solidFill>
                <a:schemeClr val="tx1"/>
              </a:solidFill>
              <a:latin typeface="+mn-lt"/>
              <a:ea typeface="+mn-ea"/>
            </a:endParaRPr>
          </a:p>
          <a:p>
            <a:r>
              <a:rPr lang="zh-CN" altLang="en-US" sz="2400" dirty="0">
                <a:solidFill>
                  <a:schemeClr val="tx1"/>
                </a:solidFill>
                <a:latin typeface="+mn-lt"/>
                <a:ea typeface="+mn-ea"/>
              </a:rPr>
              <a:t>自然过渡</a:t>
            </a:r>
            <a:endParaRPr lang="zh-CN" altLang="en-US" sz="2400" dirty="0">
              <a:solidFill>
                <a:schemeClr val="tx1"/>
              </a:solidFill>
              <a:latin typeface="+mn-lt"/>
              <a:ea typeface="+mn-ea"/>
            </a:endParaRPr>
          </a:p>
          <a:p>
            <a:r>
              <a:rPr lang="zh-CN" altLang="en-US" sz="2400" dirty="0">
                <a:solidFill>
                  <a:schemeClr val="tx1"/>
                </a:solidFill>
                <a:latin typeface="+mn-lt"/>
                <a:ea typeface="+mn-ea"/>
                <a:sym typeface="+mn-ea"/>
              </a:rPr>
              <a:t>不轻易打断对方</a:t>
            </a:r>
            <a:endParaRPr lang="zh-CN" altLang="en-US" sz="2400" dirty="0">
              <a:solidFill>
                <a:schemeClr val="tx1"/>
              </a:solidFill>
              <a:latin typeface="+mn-lt"/>
              <a:ea typeface="+mn-ea"/>
            </a:endParaRPr>
          </a:p>
          <a:p>
            <a:r>
              <a:rPr lang="zh-CN" altLang="en-US" sz="2400" dirty="0">
                <a:solidFill>
                  <a:schemeClr val="tx1"/>
                </a:solidFill>
                <a:latin typeface="+mn-lt"/>
                <a:ea typeface="+mn-ea"/>
                <a:sym typeface="+mn-ea"/>
              </a:rPr>
              <a:t>容忍沉默</a:t>
            </a:r>
            <a:endParaRPr lang="zh-CN" altLang="en-US" sz="2400" dirty="0">
              <a:solidFill>
                <a:schemeClr val="tx1"/>
              </a:solidFill>
              <a:latin typeface="+mn-lt"/>
              <a:ea typeface="+mn-ea"/>
            </a:endParaRPr>
          </a:p>
          <a:p>
            <a:endParaRPr lang="zh-CN" altLang="en-US" sz="2400" dirty="0">
              <a:solidFill>
                <a:schemeClr val="tx1"/>
              </a:solidFill>
              <a:latin typeface="+mn-lt"/>
              <a:ea typeface="+mn-ea"/>
            </a:endParaRPr>
          </a:p>
        </p:txBody>
      </p:sp>
      <p:sp>
        <p:nvSpPr>
          <p:cNvPr id="5" name="标题 4"/>
          <p:cNvSpPr>
            <a:spLocks noGrp="1"/>
          </p:cNvSpPr>
          <p:nvPr>
            <p:ph type="title"/>
            <p:custDataLst>
              <p:tags r:id="rId3"/>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Tree>
    <p:custDataLst>
      <p:tags r:id="rId4"/>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custDataLst>
              <p:tags r:id="rId1"/>
            </p:custDataLst>
          </p:nvPr>
        </p:nvSpPr>
        <p:spPr>
          <a:xfrm>
            <a:off x="457200" y="1600200"/>
            <a:ext cx="74676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dirty="0">
                <a:solidFill>
                  <a:schemeClr val="tx1"/>
                </a:solidFill>
              </a:rPr>
              <a:t>5</a:t>
            </a:r>
            <a:r>
              <a:rPr lang="zh-CN" altLang="en-US" dirty="0">
                <a:solidFill>
                  <a:schemeClr val="tx1"/>
                </a:solidFill>
              </a:rPr>
              <a:t>、收集资料</a:t>
            </a:r>
            <a:endParaRPr lang="en-US" altLang="zh-CN" dirty="0">
              <a:solidFill>
                <a:schemeClr val="tx1"/>
              </a:solidFill>
            </a:endParaRPr>
          </a:p>
          <a:p>
            <a:pPr lvl="1"/>
            <a:r>
              <a:rPr lang="zh-CN" altLang="en-US" dirty="0">
                <a:solidFill>
                  <a:schemeClr val="tx1"/>
                </a:solidFill>
              </a:rPr>
              <a:t>（</a:t>
            </a:r>
            <a:r>
              <a:rPr lang="en-US" altLang="zh-CN" dirty="0">
                <a:solidFill>
                  <a:schemeClr val="tx1"/>
                </a:solidFill>
              </a:rPr>
              <a:t>1</a:t>
            </a:r>
            <a:r>
              <a:rPr lang="zh-CN" altLang="en-US" dirty="0">
                <a:solidFill>
                  <a:schemeClr val="tx1"/>
                </a:solidFill>
              </a:rPr>
              <a:t>）访谈</a:t>
            </a:r>
            <a:endParaRPr lang="en-US" altLang="zh-CN" dirty="0">
              <a:solidFill>
                <a:schemeClr val="tx1"/>
              </a:solidFill>
            </a:endParaRPr>
          </a:p>
          <a:p>
            <a:pPr lvl="2"/>
            <a:r>
              <a:rPr lang="zh-CN" altLang="en-US" sz="2400" dirty="0">
                <a:solidFill>
                  <a:schemeClr val="tx1"/>
                </a:solidFill>
              </a:rPr>
              <a:t>回应</a:t>
            </a:r>
            <a:endParaRPr lang="en-US" altLang="zh-CN" sz="2400" dirty="0">
              <a:solidFill>
                <a:schemeClr val="tx1"/>
              </a:solidFill>
            </a:endParaRPr>
          </a:p>
          <a:p>
            <a:endParaRPr lang="en-US" altLang="zh-CN" sz="2400" dirty="0">
              <a:solidFill>
                <a:schemeClr val="tx1"/>
              </a:solidFill>
            </a:endParaRPr>
          </a:p>
        </p:txBody>
      </p:sp>
      <p:sp>
        <p:nvSpPr>
          <p:cNvPr id="54276" name="TextBox 3"/>
          <p:cNvSpPr txBox="1"/>
          <p:nvPr>
            <p:custDataLst>
              <p:tags r:id="rId2"/>
            </p:custDataLst>
          </p:nvPr>
        </p:nvSpPr>
        <p:spPr>
          <a:xfrm>
            <a:off x="1475423" y="2996565"/>
            <a:ext cx="4071937" cy="2553335"/>
          </a:xfrm>
          <a:prstGeom prst="rect">
            <a:avLst/>
          </a:prstGeom>
          <a:noFill/>
          <a:ln w="9525">
            <a:noFill/>
          </a:ln>
        </p:spPr>
        <p:txBody>
          <a:bodyPr wrap="square">
            <a:normAutofit/>
          </a:bodyPr>
          <a:lstStyle/>
          <a:p>
            <a:r>
              <a:rPr lang="zh-CN" altLang="en-US" sz="2000" dirty="0">
                <a:solidFill>
                  <a:schemeClr val="tx1"/>
                </a:solidFill>
                <a:latin typeface="+mn-lt"/>
                <a:ea typeface="+mn-ea"/>
              </a:rPr>
              <a:t>回应的类型和作用</a:t>
            </a:r>
            <a:endParaRPr lang="zh-CN" altLang="en-US" sz="2000" dirty="0">
              <a:solidFill>
                <a:schemeClr val="tx1"/>
              </a:solidFill>
              <a:latin typeface="+mn-lt"/>
              <a:ea typeface="+mn-ea"/>
            </a:endParaRPr>
          </a:p>
          <a:p>
            <a:r>
              <a:rPr lang="zh-CN" altLang="en-US" sz="2000" dirty="0">
                <a:solidFill>
                  <a:schemeClr val="tx1"/>
                </a:solidFill>
                <a:latin typeface="+mn-lt"/>
                <a:ea typeface="+mn-ea"/>
              </a:rPr>
              <a:t>    </a:t>
            </a:r>
            <a:r>
              <a:rPr lang="zh-CN" altLang="en-US" sz="2000" b="0" dirty="0">
                <a:solidFill>
                  <a:schemeClr val="tx1"/>
                </a:solidFill>
                <a:latin typeface="+mn-lt"/>
                <a:ea typeface="+mn-ea"/>
              </a:rPr>
              <a:t>认可</a:t>
            </a:r>
            <a:endParaRPr lang="zh-CN" altLang="en-US" sz="2000" b="0" dirty="0">
              <a:solidFill>
                <a:schemeClr val="tx1"/>
              </a:solidFill>
              <a:latin typeface="+mn-lt"/>
              <a:ea typeface="+mn-ea"/>
            </a:endParaRPr>
          </a:p>
          <a:p>
            <a:r>
              <a:rPr lang="zh-CN" altLang="en-US" sz="2000" b="0" dirty="0">
                <a:solidFill>
                  <a:schemeClr val="tx1"/>
                </a:solidFill>
                <a:latin typeface="+mn-lt"/>
                <a:ea typeface="+mn-ea"/>
              </a:rPr>
              <a:t>    重复、重组和总结</a:t>
            </a:r>
            <a:endParaRPr lang="zh-CN" altLang="en-US" sz="2000" b="0" dirty="0">
              <a:solidFill>
                <a:schemeClr val="tx1"/>
              </a:solidFill>
              <a:latin typeface="+mn-lt"/>
              <a:ea typeface="+mn-ea"/>
            </a:endParaRPr>
          </a:p>
          <a:p>
            <a:r>
              <a:rPr lang="zh-CN" altLang="en-US" sz="2000" b="0" dirty="0">
                <a:solidFill>
                  <a:schemeClr val="tx1"/>
                </a:solidFill>
                <a:latin typeface="+mn-lt"/>
                <a:ea typeface="+mn-ea"/>
              </a:rPr>
              <a:t>    自我暴露</a:t>
            </a:r>
            <a:endParaRPr lang="zh-CN" altLang="en-US" sz="2000" b="0" dirty="0">
              <a:solidFill>
                <a:schemeClr val="tx1"/>
              </a:solidFill>
              <a:latin typeface="+mn-lt"/>
              <a:ea typeface="+mn-ea"/>
            </a:endParaRPr>
          </a:p>
          <a:p>
            <a:endParaRPr lang="zh-CN" altLang="en-US" sz="2000" dirty="0">
              <a:solidFill>
                <a:schemeClr val="tx1"/>
              </a:solidFill>
              <a:latin typeface="+mn-lt"/>
              <a:ea typeface="+mn-ea"/>
            </a:endParaRPr>
          </a:p>
          <a:p>
            <a:r>
              <a:rPr lang="zh-CN" altLang="en-US" sz="2000" dirty="0">
                <a:solidFill>
                  <a:schemeClr val="tx1"/>
                </a:solidFill>
                <a:latin typeface="+mn-lt"/>
                <a:ea typeface="+mn-ea"/>
              </a:rPr>
              <a:t>应该避免的回应方式</a:t>
            </a:r>
            <a:endParaRPr lang="zh-CN" altLang="en-US" sz="2000" dirty="0">
              <a:solidFill>
                <a:schemeClr val="tx1"/>
              </a:solidFill>
              <a:latin typeface="+mn-lt"/>
              <a:ea typeface="+mn-ea"/>
            </a:endParaRPr>
          </a:p>
          <a:p>
            <a:r>
              <a:rPr lang="zh-CN" altLang="en-US" sz="2000" b="0" dirty="0">
                <a:solidFill>
                  <a:schemeClr val="tx1"/>
                </a:solidFill>
                <a:latin typeface="+mn-lt"/>
                <a:ea typeface="+mn-ea"/>
              </a:rPr>
              <a:t>    论说</a:t>
            </a:r>
            <a:endParaRPr lang="zh-CN" altLang="en-US" sz="2000" b="0" dirty="0">
              <a:solidFill>
                <a:schemeClr val="tx1"/>
              </a:solidFill>
              <a:latin typeface="+mn-lt"/>
              <a:ea typeface="+mn-ea"/>
            </a:endParaRPr>
          </a:p>
          <a:p>
            <a:r>
              <a:rPr lang="zh-CN" altLang="en-US" sz="2000" b="0" dirty="0">
                <a:solidFill>
                  <a:schemeClr val="tx1"/>
                </a:solidFill>
                <a:latin typeface="+mn-lt"/>
                <a:ea typeface="+mn-ea"/>
              </a:rPr>
              <a:t>    评价</a:t>
            </a:r>
            <a:endParaRPr lang="zh-CN" altLang="en-US" sz="2000" b="0" dirty="0">
              <a:solidFill>
                <a:schemeClr val="tx1"/>
              </a:solidFill>
              <a:latin typeface="+mn-lt"/>
              <a:ea typeface="+mn-ea"/>
            </a:endParaRPr>
          </a:p>
        </p:txBody>
      </p:sp>
      <p:sp>
        <p:nvSpPr>
          <p:cNvPr id="5" name="标题 4"/>
          <p:cNvSpPr>
            <a:spLocks noGrp="1"/>
          </p:cNvSpPr>
          <p:nvPr>
            <p:ph type="title"/>
            <p:custDataLst>
              <p:tags r:id="rId3"/>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Tree>
    <p:custDataLst>
      <p:tags r:id="rId4"/>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zh-CN" altLang="en-US" sz="2800" b="1" dirty="0">
                <a:solidFill>
                  <a:schemeClr val="tx1"/>
                </a:solidFill>
              </a:rPr>
              <a:t>访谈例子：</a:t>
            </a:r>
            <a:endParaRPr lang="en-US" altLang="zh-CN" sz="2800" b="1" dirty="0">
              <a:solidFill>
                <a:schemeClr val="tx1"/>
              </a:solidFill>
            </a:endParaRPr>
          </a:p>
          <a:p>
            <a:pPr lvl="1"/>
            <a:r>
              <a:rPr lang="zh-CN" altLang="en-US" sz="2000" dirty="0">
                <a:solidFill>
                  <a:schemeClr val="tx1"/>
                </a:solidFill>
                <a:cs typeface="楷体" panose="02010609060101010101" charset="-122"/>
              </a:rPr>
              <a:t>我：当时因为什么事情不上学了？</a:t>
            </a:r>
            <a:endParaRPr lang="en-US" altLang="zh-CN" sz="2000" dirty="0">
              <a:solidFill>
                <a:schemeClr val="tx1"/>
              </a:solidFill>
              <a:cs typeface="楷体" panose="02010609060101010101" charset="-122"/>
            </a:endParaRPr>
          </a:p>
          <a:p>
            <a:pPr lvl="1"/>
            <a:r>
              <a:rPr lang="zh-CN" altLang="en-US" sz="2000" dirty="0">
                <a:solidFill>
                  <a:schemeClr val="tx1"/>
                </a:solidFill>
                <a:cs typeface="楷体" panose="02010609060101010101" charset="-122"/>
              </a:rPr>
              <a:t>他：因为我们的老师</a:t>
            </a:r>
            <a:r>
              <a:rPr lang="en-US" altLang="zh-CN" sz="2000" dirty="0">
                <a:solidFill>
                  <a:schemeClr val="tx1"/>
                </a:solidFill>
                <a:cs typeface="楷体" panose="02010609060101010101" charset="-122"/>
              </a:rPr>
              <a:t>……</a:t>
            </a:r>
            <a:r>
              <a:rPr lang="zh-CN" altLang="en-US" sz="2000" dirty="0">
                <a:solidFill>
                  <a:schemeClr val="tx1"/>
                </a:solidFill>
                <a:cs typeface="楷体" panose="02010609060101010101" charset="-122"/>
              </a:rPr>
              <a:t>我的成绩有点不太好，老师打得厉害</a:t>
            </a:r>
            <a:r>
              <a:rPr lang="en-US" altLang="zh-CN" sz="2000" dirty="0">
                <a:solidFill>
                  <a:schemeClr val="tx1"/>
                </a:solidFill>
                <a:cs typeface="楷体" panose="02010609060101010101" charset="-122"/>
              </a:rPr>
              <a:t>……</a:t>
            </a:r>
            <a:r>
              <a:rPr lang="zh-CN" altLang="en-US" sz="2000" dirty="0">
                <a:solidFill>
                  <a:schemeClr val="tx1"/>
                </a:solidFill>
                <a:cs typeface="楷体" panose="02010609060101010101" charset="-122"/>
              </a:rPr>
              <a:t>就不上了。</a:t>
            </a:r>
            <a:endParaRPr lang="en-US" altLang="zh-CN" sz="2000" dirty="0">
              <a:solidFill>
                <a:schemeClr val="tx1"/>
              </a:solidFill>
              <a:cs typeface="楷体" panose="02010609060101010101" charset="-122"/>
            </a:endParaRPr>
          </a:p>
          <a:p>
            <a:pPr lvl="1"/>
            <a:r>
              <a:rPr lang="zh-CN" altLang="en-US" sz="2000" dirty="0">
                <a:solidFill>
                  <a:schemeClr val="tx1"/>
                </a:solidFill>
                <a:cs typeface="楷体" panose="02010609060101010101" charset="-122"/>
              </a:rPr>
              <a:t>我：发生了什么事情？</a:t>
            </a:r>
            <a:endParaRPr lang="en-US" altLang="zh-CN" sz="2000" dirty="0">
              <a:solidFill>
                <a:schemeClr val="tx1"/>
              </a:solidFill>
              <a:cs typeface="楷体" panose="02010609060101010101" charset="-122"/>
            </a:endParaRPr>
          </a:p>
          <a:p>
            <a:pPr lvl="1"/>
            <a:r>
              <a:rPr lang="zh-CN" altLang="en-US" sz="2000" dirty="0">
                <a:solidFill>
                  <a:schemeClr val="tx1"/>
                </a:solidFill>
                <a:cs typeface="楷体" panose="02010609060101010101" charset="-122"/>
              </a:rPr>
              <a:t>他：有一天早晨早自习的时候，冷得厉害。我冷得不行，就跑到火炉旁烤火。老师看见子，说你怎么不好好背书，就打我。他后来出去了，我还不背，又去烤火，他进来打我。把我叫到办公室又打了。</a:t>
            </a:r>
            <a:endParaRPr lang="en-US" altLang="zh-CN" sz="2000" dirty="0">
              <a:solidFill>
                <a:schemeClr val="tx1"/>
              </a:solidFill>
              <a:cs typeface="楷体" panose="02010609060101010101" charset="-122"/>
            </a:endParaRPr>
          </a:p>
          <a:p>
            <a:pPr lvl="1"/>
            <a:r>
              <a:rPr lang="zh-CN" altLang="en-US" sz="2000" dirty="0">
                <a:solidFill>
                  <a:schemeClr val="tx1"/>
                </a:solidFill>
                <a:cs typeface="楷体" panose="02010609060101010101" charset="-122"/>
              </a:rPr>
              <a:t>我：怎么打的？</a:t>
            </a:r>
            <a:endParaRPr lang="en-US" altLang="zh-CN" sz="2000" dirty="0">
              <a:solidFill>
                <a:schemeClr val="tx1"/>
              </a:solidFill>
              <a:cs typeface="楷体" panose="02010609060101010101" charset="-122"/>
            </a:endParaRPr>
          </a:p>
          <a:p>
            <a:pPr lvl="1"/>
            <a:r>
              <a:rPr lang="zh-CN" altLang="en-US" sz="2000" dirty="0">
                <a:solidFill>
                  <a:schemeClr val="tx1"/>
                </a:solidFill>
                <a:cs typeface="楷体" panose="02010609060101010101" charset="-122"/>
              </a:rPr>
              <a:t>他：打耳光，打了好几个耳光。</a:t>
            </a:r>
            <a:endParaRPr lang="zh-CN" altLang="en-US" sz="2000" dirty="0">
              <a:solidFill>
                <a:schemeClr val="tx1"/>
              </a:solidFill>
              <a:cs typeface="楷体" panose="02010609060101010101" charset="-122"/>
            </a:endParaRPr>
          </a:p>
        </p:txBody>
      </p:sp>
    </p:spTree>
    <p:custDataLst>
      <p:tags r:id="rId3"/>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
        <p:nvSpPr>
          <p:cNvPr id="2" name="内容占位符 2"/>
          <p:cNvSpPr>
            <a:spLocks noGrp="1"/>
          </p:cNvSpPr>
          <p:nvPr>
            <p:custDataLst>
              <p:tags r:id="rId2"/>
            </p:custDataLst>
          </p:nvPr>
        </p:nvSpPr>
        <p:spPr bwMode="auto">
          <a:xfrm>
            <a:off x="521970" y="1301749"/>
            <a:ext cx="8100000" cy="4873625"/>
          </a:xfrm>
          <a:prstGeom prst="rect">
            <a:avLst/>
          </a:prstGeom>
          <a:noFill/>
          <a:ln w="9525">
            <a:noFill/>
            <a:miter lim="800000"/>
          </a:ln>
          <a:effectLst/>
          <a:scene3d>
            <a:camera prst="orthographicFront"/>
            <a:lightRig rig="balanced" dir="t"/>
          </a:scene3d>
          <a:sp3d prstMaterial="plastic"/>
        </p:spPr>
        <p:txBody>
          <a:bodyPr vert="horz" wrap="square" lIns="91440" tIns="45720" rIns="91440" bIns="45720" numCol="1" anchor="t" anchorCtr="0" compatLnSpc="1">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400" b="0" i="0" u="none" strike="noStrike" kern="0" cap="none" spc="0" normalizeH="0" baseline="0" noProof="0" dirty="0" smtClean="0">
                <a:ln>
                  <a:noFill/>
                </a:ln>
                <a:solidFill>
                  <a:schemeClr val="tx1"/>
                </a:solidFill>
                <a:effectLst/>
                <a:uLnTx/>
                <a:uFillTx/>
                <a:cs typeface="楷体" panose="02010609060101010101" charset="-122"/>
              </a:rPr>
              <a:t>我：打哪里？</a:t>
            </a:r>
            <a:endParaRPr kumimoji="1" lang="en-US" altLang="zh-CN" sz="2400" b="0" i="0" u="none" strike="noStrike" kern="0" cap="none" spc="0" normalizeH="0" baseline="0" noProof="0" dirty="0" smtClean="0">
              <a:ln>
                <a:noFill/>
              </a:ln>
              <a:solidFill>
                <a:schemeClr val="tx1"/>
              </a:solidFill>
              <a:effectLst/>
              <a:uLnTx/>
              <a:uFillTx/>
              <a:cs typeface="楷体" panose="02010609060101010101" charset="-122"/>
            </a:endParaRPr>
          </a:p>
          <a:p>
            <a:pPr marL="742950" marR="0" lvl="1" indent="-28575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400" b="0" i="0" u="none" strike="noStrike" kern="0" cap="none" spc="0" normalizeH="0" baseline="0" noProof="0" dirty="0" smtClean="0">
                <a:ln>
                  <a:noFill/>
                </a:ln>
                <a:solidFill>
                  <a:schemeClr val="tx1"/>
                </a:solidFill>
                <a:effectLst/>
                <a:uLnTx/>
                <a:uFillTx/>
                <a:cs typeface="楷体" panose="02010609060101010101" charset="-122"/>
              </a:rPr>
              <a:t>他：脸上打。</a:t>
            </a:r>
            <a:endParaRPr kumimoji="1" lang="en-US" altLang="zh-CN" sz="2400" b="0" i="0" u="none" strike="noStrike" kern="0" cap="none" spc="0" normalizeH="0" baseline="0" noProof="0" dirty="0" smtClean="0">
              <a:ln>
                <a:noFill/>
              </a:ln>
              <a:solidFill>
                <a:schemeClr val="tx1"/>
              </a:solidFill>
              <a:effectLst/>
              <a:uLnTx/>
              <a:uFillTx/>
              <a:cs typeface="楷体" panose="02010609060101010101" charset="-122"/>
            </a:endParaRPr>
          </a:p>
          <a:p>
            <a:pPr marL="742950" marR="0" lvl="1" indent="-28575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400" b="0" i="0" u="none" strike="noStrike" kern="0" cap="none" spc="0" normalizeH="0" baseline="0" noProof="0" dirty="0" smtClean="0">
                <a:ln>
                  <a:noFill/>
                </a:ln>
                <a:solidFill>
                  <a:schemeClr val="tx1"/>
                </a:solidFill>
                <a:effectLst/>
                <a:uLnTx/>
                <a:uFillTx/>
                <a:cs typeface="楷体" panose="02010609060101010101" charset="-122"/>
              </a:rPr>
              <a:t>我：你知道他为什么打你吗？</a:t>
            </a:r>
            <a:endParaRPr kumimoji="1" lang="en-US" altLang="zh-CN" sz="2400" b="0" i="0" u="none" strike="noStrike" kern="0" cap="none" spc="0" normalizeH="0" baseline="0" noProof="0" dirty="0" smtClean="0">
              <a:ln>
                <a:noFill/>
              </a:ln>
              <a:solidFill>
                <a:schemeClr val="tx1"/>
              </a:solidFill>
              <a:effectLst/>
              <a:uLnTx/>
              <a:uFillTx/>
              <a:cs typeface="楷体" panose="02010609060101010101" charset="-122"/>
            </a:endParaRPr>
          </a:p>
          <a:p>
            <a:pPr marL="742950" marR="0" lvl="1" indent="-28575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400" b="0" i="0" u="none" strike="noStrike" kern="0" cap="none" spc="0" normalizeH="0" baseline="0" noProof="0" dirty="0" smtClean="0">
                <a:ln>
                  <a:noFill/>
                </a:ln>
                <a:solidFill>
                  <a:schemeClr val="tx1"/>
                </a:solidFill>
                <a:effectLst/>
                <a:uLnTx/>
                <a:uFillTx/>
                <a:cs typeface="楷体" panose="02010609060101010101" charset="-122"/>
              </a:rPr>
              <a:t>他：就是因为烤火</a:t>
            </a:r>
            <a:r>
              <a:rPr kumimoji="1" lang="en-US" altLang="zh-CN" sz="2400" b="0" i="0" u="none" strike="noStrike" kern="0" cap="none" spc="0" normalizeH="0" baseline="0" noProof="0" dirty="0" smtClean="0">
                <a:ln>
                  <a:noFill/>
                </a:ln>
                <a:solidFill>
                  <a:schemeClr val="tx1"/>
                </a:solidFill>
                <a:effectLst/>
                <a:uLnTx/>
                <a:uFillTx/>
                <a:cs typeface="楷体" panose="02010609060101010101" charset="-122"/>
              </a:rPr>
              <a:t>……</a:t>
            </a:r>
            <a:r>
              <a:rPr kumimoji="1" lang="zh-CN" altLang="en-US" sz="2400" b="0" i="0" u="none" strike="noStrike" kern="0" cap="none" spc="0" normalizeH="0" baseline="0" noProof="0" dirty="0" smtClean="0">
                <a:ln>
                  <a:noFill/>
                </a:ln>
                <a:solidFill>
                  <a:schemeClr val="tx1"/>
                </a:solidFill>
                <a:effectLst/>
                <a:uLnTx/>
                <a:uFillTx/>
                <a:cs typeface="楷体" panose="02010609060101010101" charset="-122"/>
              </a:rPr>
              <a:t>因为我不背，跑去烤火。</a:t>
            </a:r>
            <a:endParaRPr kumimoji="1" lang="en-US" altLang="zh-CN" sz="2400" b="0" i="0" u="none" strike="noStrike" kern="0" cap="none" spc="0" normalizeH="0" baseline="0" noProof="0" dirty="0" smtClean="0">
              <a:ln>
                <a:noFill/>
              </a:ln>
              <a:solidFill>
                <a:schemeClr val="tx1"/>
              </a:solidFill>
              <a:effectLst/>
              <a:uLnTx/>
              <a:uFillTx/>
              <a:cs typeface="楷体" panose="02010609060101010101" charset="-122"/>
            </a:endParaRPr>
          </a:p>
          <a:p>
            <a:pPr marL="742950" marR="0" lvl="1" indent="-28575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400" b="0" i="0" u="none" strike="noStrike" kern="0" cap="none" spc="0" normalizeH="0" baseline="0" noProof="0" dirty="0" smtClean="0">
                <a:ln>
                  <a:noFill/>
                </a:ln>
                <a:solidFill>
                  <a:schemeClr val="tx1"/>
                </a:solidFill>
                <a:effectLst/>
                <a:uLnTx/>
                <a:uFillTx/>
                <a:cs typeface="楷体" panose="02010609060101010101" charset="-122"/>
              </a:rPr>
              <a:t>我：当时是怎么想的？</a:t>
            </a:r>
            <a:endParaRPr kumimoji="1" lang="en-US" altLang="zh-CN" sz="2400" b="0" i="0" u="none" strike="noStrike" kern="0" cap="none" spc="0" normalizeH="0" baseline="0" noProof="0" dirty="0" smtClean="0">
              <a:ln>
                <a:noFill/>
              </a:ln>
              <a:solidFill>
                <a:schemeClr val="tx1"/>
              </a:solidFill>
              <a:effectLst/>
              <a:uLnTx/>
              <a:uFillTx/>
              <a:cs typeface="楷体" panose="02010609060101010101" charset="-122"/>
            </a:endParaRPr>
          </a:p>
          <a:p>
            <a:pPr marL="742950" marR="0" lvl="1" indent="-28575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400" b="0" i="0" u="none" strike="noStrike" kern="0" cap="none" spc="0" normalizeH="0" baseline="0" noProof="0" dirty="0" smtClean="0">
                <a:ln>
                  <a:noFill/>
                </a:ln>
                <a:solidFill>
                  <a:schemeClr val="tx1"/>
                </a:solidFill>
                <a:effectLst/>
                <a:uLnTx/>
                <a:uFillTx/>
                <a:cs typeface="楷体" panose="02010609060101010101" charset="-122"/>
              </a:rPr>
              <a:t>他：很生气</a:t>
            </a:r>
            <a:r>
              <a:rPr kumimoji="1" lang="en-US" altLang="zh-CN" sz="2400" b="0" i="0" u="none" strike="noStrike" kern="0" cap="none" spc="0" normalizeH="0" baseline="0" noProof="0" dirty="0" smtClean="0">
                <a:ln>
                  <a:noFill/>
                </a:ln>
                <a:solidFill>
                  <a:schemeClr val="tx1"/>
                </a:solidFill>
                <a:effectLst/>
                <a:uLnTx/>
                <a:uFillTx/>
                <a:cs typeface="楷体" panose="02010609060101010101" charset="-122"/>
              </a:rPr>
              <a:t>……</a:t>
            </a:r>
            <a:r>
              <a:rPr kumimoji="1" lang="zh-CN" altLang="en-US" sz="2400" b="0" i="0" u="none" strike="noStrike" kern="0" cap="none" spc="0" normalizeH="0" baseline="0" noProof="0" dirty="0" smtClean="0">
                <a:ln>
                  <a:noFill/>
                </a:ln>
                <a:solidFill>
                  <a:schemeClr val="tx1"/>
                </a:solidFill>
                <a:effectLst/>
                <a:uLnTx/>
                <a:uFillTx/>
                <a:cs typeface="楷体" panose="02010609060101010101" charset="-122"/>
              </a:rPr>
              <a:t>当时很气愤</a:t>
            </a:r>
            <a:r>
              <a:rPr kumimoji="1" lang="en-US" altLang="zh-CN" sz="2400" b="0" i="0" u="none" strike="noStrike" kern="0" cap="none" spc="0" normalizeH="0" baseline="0" noProof="0" dirty="0" smtClean="0">
                <a:ln>
                  <a:noFill/>
                </a:ln>
                <a:solidFill>
                  <a:schemeClr val="tx1"/>
                </a:solidFill>
                <a:effectLst/>
                <a:uLnTx/>
                <a:uFillTx/>
                <a:cs typeface="楷体" panose="02010609060101010101" charset="-122"/>
              </a:rPr>
              <a:t>……</a:t>
            </a:r>
            <a:r>
              <a:rPr kumimoji="1" lang="zh-CN" altLang="en-US" sz="2400" b="0" i="0" u="none" strike="noStrike" kern="0" cap="none" spc="0" normalizeH="0" baseline="0" noProof="0" dirty="0" smtClean="0">
                <a:ln>
                  <a:noFill/>
                </a:ln>
                <a:solidFill>
                  <a:schemeClr val="tx1"/>
                </a:solidFill>
                <a:effectLst/>
                <a:uLnTx/>
                <a:uFillTx/>
                <a:cs typeface="楷体" panose="02010609060101010101" charset="-122"/>
              </a:rPr>
              <a:t>打了我以后很丧气，好几天都很丧气。过了两三天以后我就不去学校了。</a:t>
            </a:r>
            <a:r>
              <a:rPr kumimoji="1" lang="zh-CN" altLang="en-US" sz="2400" b="0" i="0" u="none" strike="noStrike" kern="0" cap="none" spc="0" normalizeH="0" baseline="0" noProof="0" dirty="0" smtClean="0">
                <a:ln>
                  <a:noFill/>
                </a:ln>
                <a:solidFill>
                  <a:schemeClr val="tx1"/>
                </a:solidFill>
                <a:effectLst/>
                <a:uLnTx/>
                <a:uFillTx/>
              </a:rPr>
              <a:t> </a:t>
            </a:r>
            <a:endParaRPr kumimoji="1" lang="zh-CN" altLang="en-US" sz="2400" b="0" i="0" u="none" strike="noStrike" kern="0" cap="none" spc="0" normalizeH="0" baseline="0" noProof="0" dirty="0" smtClean="0">
              <a:ln>
                <a:noFill/>
              </a:ln>
              <a:solidFill>
                <a:schemeClr val="tx1"/>
              </a:solidFill>
              <a:effectLst/>
              <a:uLnTx/>
              <a:uFillTx/>
            </a:endParaRPr>
          </a:p>
          <a:p>
            <a:pPr marL="2228850" marR="0" lvl="5" indent="-22860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defRPr/>
            </a:pPr>
            <a:endParaRPr kumimoji="1" lang="en-US" altLang="zh-CN" sz="1800" b="0" i="0" u="none" strike="noStrike" kern="0" cap="none" spc="0" normalizeH="0" baseline="0" noProof="0" dirty="0" smtClean="0">
              <a:ln>
                <a:noFill/>
              </a:ln>
              <a:solidFill>
                <a:schemeClr val="tx1"/>
              </a:solidFill>
              <a:effectLst/>
              <a:uLnTx/>
              <a:uFillTx/>
            </a:endParaRPr>
          </a:p>
          <a:p>
            <a:pPr marL="2228850" marR="0" lvl="5" indent="-228600" algn="l"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defRPr/>
            </a:pPr>
            <a:r>
              <a:rPr kumimoji="1" lang="en-US" altLang="zh-CN" sz="1800" b="0" i="0" u="none" strike="noStrike" kern="0" cap="none" spc="0" normalizeH="0" baseline="0" noProof="0" dirty="0" smtClean="0">
                <a:ln>
                  <a:noFill/>
                </a:ln>
                <a:solidFill>
                  <a:schemeClr val="tx1"/>
                </a:solidFill>
                <a:effectLst/>
                <a:uLnTx/>
                <a:uFillTx/>
              </a:rPr>
              <a:t>                      </a:t>
            </a:r>
            <a:r>
              <a:rPr kumimoji="1" lang="zh-CN" altLang="en-US" sz="1800" b="0" i="0" u="none" strike="noStrike" kern="0" cap="none" spc="0" normalizeH="0" baseline="0" noProof="0" dirty="0" smtClean="0">
                <a:ln>
                  <a:noFill/>
                </a:ln>
                <a:solidFill>
                  <a:schemeClr val="tx1"/>
                </a:solidFill>
                <a:effectLst/>
                <a:uLnTx/>
                <a:uFillTx/>
              </a:rPr>
              <a:t>陈向明：王小刚为什么不上学了</a:t>
            </a:r>
            <a:endParaRPr kumimoji="1" lang="zh-CN" altLang="en-US" sz="1800" b="0" i="0" u="none" strike="noStrike" kern="0" cap="none" spc="0" normalizeH="0" baseline="0" noProof="0" dirty="0" smtClean="0">
              <a:ln>
                <a:noFill/>
              </a:ln>
              <a:solidFill>
                <a:schemeClr val="tx1"/>
              </a:solidFill>
              <a:effectLst/>
              <a:uLnTx/>
              <a:uFillTx/>
            </a:endParaRPr>
          </a:p>
        </p:txBody>
      </p:sp>
    </p:spTree>
    <p:custDataLst>
      <p:tags r:id="rId3"/>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custDataLst>
              <p:tags r:id="rId1"/>
            </p:custDataLst>
          </p:nvPr>
        </p:nvSpPr>
        <p:spPr>
          <a:xfrm>
            <a:off x="682943" y="1556385"/>
            <a:ext cx="7958137" cy="3881438"/>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dirty="0">
                <a:solidFill>
                  <a:schemeClr val="tx1"/>
                </a:solidFill>
              </a:rPr>
              <a:t>5</a:t>
            </a:r>
            <a:r>
              <a:rPr lang="zh-CN" altLang="en-US" dirty="0">
                <a:solidFill>
                  <a:schemeClr val="tx1"/>
                </a:solidFill>
              </a:rPr>
              <a:t>、收集资料</a:t>
            </a:r>
            <a:endParaRPr lang="en-US" altLang="zh-CN" dirty="0">
              <a:solidFill>
                <a:schemeClr val="tx1"/>
              </a:solidFill>
            </a:endParaRPr>
          </a:p>
          <a:p>
            <a:pPr lvl="1"/>
            <a:r>
              <a:rPr lang="zh-CN" altLang="en-US" dirty="0">
                <a:solidFill>
                  <a:schemeClr val="tx1"/>
                </a:solidFill>
              </a:rPr>
              <a:t>（</a:t>
            </a:r>
            <a:r>
              <a:rPr lang="en-US" altLang="zh-CN" dirty="0">
                <a:solidFill>
                  <a:schemeClr val="tx1"/>
                </a:solidFill>
              </a:rPr>
              <a:t>2</a:t>
            </a:r>
            <a:r>
              <a:rPr lang="zh-CN" altLang="en-US" dirty="0">
                <a:solidFill>
                  <a:schemeClr val="tx1"/>
                </a:solidFill>
              </a:rPr>
              <a:t>）观察</a:t>
            </a:r>
            <a:endParaRPr lang="en-US" altLang="zh-CN" dirty="0">
              <a:solidFill>
                <a:schemeClr val="tx1"/>
              </a:solidFill>
            </a:endParaRPr>
          </a:p>
          <a:p>
            <a:pPr lvl="2"/>
            <a:r>
              <a:rPr lang="zh-CN" altLang="en-US" dirty="0">
                <a:solidFill>
                  <a:schemeClr val="tx1"/>
                </a:solidFill>
              </a:rPr>
              <a:t>常见观察</a:t>
            </a:r>
            <a:endParaRPr lang="zh-CN" altLang="en-US" dirty="0">
              <a:solidFill>
                <a:schemeClr val="tx1"/>
              </a:solidFill>
            </a:endParaRPr>
          </a:p>
        </p:txBody>
      </p:sp>
      <p:graphicFrame>
        <p:nvGraphicFramePr>
          <p:cNvPr id="4" name="Group 57"/>
          <p:cNvGraphicFramePr>
            <a:graphicFrameLocks noGrp="1"/>
          </p:cNvGraphicFramePr>
          <p:nvPr>
            <p:custDataLst>
              <p:tags r:id="rId2"/>
            </p:custDataLst>
          </p:nvPr>
        </p:nvGraphicFramePr>
        <p:xfrm>
          <a:off x="611505" y="2852738"/>
          <a:ext cx="8077200" cy="2983240"/>
        </p:xfrm>
        <a:graphic>
          <a:graphicData uri="http://schemas.openxmlformats.org/drawingml/2006/table">
            <a:tbl>
              <a:tblPr/>
              <a:tblGrid>
                <a:gridCol w="857256"/>
                <a:gridCol w="3676644"/>
                <a:gridCol w="3543300"/>
              </a:tblGrid>
              <a:tr h="361936">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1800" b="1" i="0" u="none" strike="noStrike" cap="none" normalizeH="0" baseline="0" dirty="0" smtClean="0">
                          <a:ln>
                            <a:noFill/>
                          </a:ln>
                          <a:solidFill>
                            <a:schemeClr val="tx1"/>
                          </a:solidFill>
                          <a:effectLst/>
                        </a:rPr>
                        <a:t>时间</a:t>
                      </a:r>
                      <a:endParaRPr kumimoji="1" lang="zh-CN" altLang="en-US" sz="1800" b="1" i="0" u="none" strike="noStrike" cap="none" normalizeH="0" baseline="0" dirty="0" smtClean="0">
                        <a:ln>
                          <a:noFill/>
                        </a:ln>
                        <a:solidFill>
                          <a:schemeClr val="tx1"/>
                        </a:solidFill>
                        <a:effectLst/>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1800" b="1" i="0" u="none" strike="noStrike" cap="none" normalizeH="0" baseline="0" dirty="0" smtClean="0">
                          <a:ln>
                            <a:noFill/>
                          </a:ln>
                          <a:solidFill>
                            <a:schemeClr val="tx1"/>
                          </a:solidFill>
                          <a:effectLst/>
                        </a:rPr>
                        <a:t>事实</a:t>
                      </a:r>
                      <a:endParaRPr kumimoji="1" lang="zh-CN" altLang="en-US" sz="1800" b="1" i="0" u="none" strike="noStrike" cap="none" normalizeH="0" baseline="0" dirty="0" smtClean="0">
                        <a:ln>
                          <a:noFill/>
                        </a:ln>
                        <a:solidFill>
                          <a:schemeClr val="tx1"/>
                        </a:solidFill>
                        <a:effectLst/>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1800" b="1" i="0" u="none" strike="noStrike" cap="none" normalizeH="0" baseline="0" smtClean="0">
                          <a:ln>
                            <a:noFill/>
                          </a:ln>
                          <a:solidFill>
                            <a:schemeClr val="tx1"/>
                          </a:solidFill>
                          <a:effectLst/>
                        </a:rPr>
                        <a:t>分析</a:t>
                      </a:r>
                      <a:endParaRPr kumimoji="1" lang="zh-CN" altLang="en-US" sz="1800" b="1" i="0" u="none" strike="noStrike" cap="none" normalizeH="0" baseline="0" smtClean="0">
                        <a:ln>
                          <a:noFill/>
                        </a:ln>
                        <a:solidFill>
                          <a:schemeClr val="tx1"/>
                        </a:solidFill>
                        <a:effectLst/>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6768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1800" b="0" i="0" u="none" strike="noStrike" cap="none" normalizeH="0" baseline="0" smtClean="0">
                          <a:ln>
                            <a:noFill/>
                          </a:ln>
                          <a:solidFill>
                            <a:schemeClr val="tx1"/>
                          </a:solidFill>
                          <a:effectLst/>
                        </a:rPr>
                        <a:t>8</a:t>
                      </a:r>
                      <a:r>
                        <a:rPr kumimoji="1" lang="zh-CN" altLang="en-US" sz="1800" b="0" i="0" u="none" strike="noStrike" cap="none" normalizeH="0" baseline="0" smtClean="0">
                          <a:ln>
                            <a:noFill/>
                          </a:ln>
                          <a:solidFill>
                            <a:schemeClr val="tx1"/>
                          </a:solidFill>
                          <a:effectLst/>
                        </a:rPr>
                        <a:t>：</a:t>
                      </a:r>
                      <a:r>
                        <a:rPr kumimoji="1" lang="en-US" altLang="zh-CN" sz="1800" b="0" i="0" u="none" strike="noStrike" cap="none" normalizeH="0" baseline="0" smtClean="0">
                          <a:ln>
                            <a:noFill/>
                          </a:ln>
                          <a:solidFill>
                            <a:schemeClr val="tx1"/>
                          </a:solidFill>
                          <a:effectLst/>
                        </a:rPr>
                        <a:t>00</a:t>
                      </a:r>
                      <a:endParaRPr kumimoji="1" lang="en-US" altLang="zh-CN" sz="1800" b="0" i="0" u="none" strike="noStrike" cap="none" normalizeH="0" baseline="0" smtClean="0">
                        <a:ln>
                          <a:noFill/>
                        </a:ln>
                        <a:solidFill>
                          <a:schemeClr val="tx1"/>
                        </a:solidFill>
                        <a:effectLst/>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1800" b="1" i="0" u="none" strike="noStrike" cap="none" normalizeH="0" baseline="0" dirty="0" smtClean="0">
                          <a:ln>
                            <a:noFill/>
                          </a:ln>
                          <a:solidFill>
                            <a:schemeClr val="tx1"/>
                          </a:solidFill>
                          <a:effectLst/>
                        </a:rPr>
                        <a:t>教师走进教室，学生一齐站起来，大声说：“老师好！”</a:t>
                      </a:r>
                      <a:endParaRPr kumimoji="1" lang="zh-CN" altLang="en-US" sz="1800" b="1" i="0" u="none" strike="noStrike" cap="none" normalizeH="0" baseline="0" dirty="0" smtClean="0">
                        <a:ln>
                          <a:noFill/>
                        </a:ln>
                        <a:solidFill>
                          <a:schemeClr val="tx1"/>
                        </a:solidFill>
                        <a:effectLst/>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1800" b="1" i="0" u="none" strike="noStrike" cap="none" normalizeH="0" baseline="0" smtClean="0">
                          <a:ln>
                            <a:noFill/>
                          </a:ln>
                          <a:solidFill>
                            <a:schemeClr val="tx1"/>
                          </a:solidFill>
                          <a:effectLst/>
                        </a:rPr>
                        <a:t>学生似乎已形成一些固定的课堂规则</a:t>
                      </a:r>
                      <a:endParaRPr kumimoji="1" lang="zh-CN" altLang="en-US" sz="1800" b="1" i="0" u="none" strike="noStrike" cap="none" normalizeH="0" baseline="0" smtClean="0">
                        <a:ln>
                          <a:noFill/>
                        </a:ln>
                        <a:solidFill>
                          <a:schemeClr val="tx1"/>
                        </a:solidFill>
                        <a:effectLst/>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2292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1800" b="0" i="0" u="none" strike="noStrike" cap="none" normalizeH="0" baseline="0" smtClean="0">
                          <a:ln>
                            <a:noFill/>
                          </a:ln>
                          <a:solidFill>
                            <a:schemeClr val="tx1"/>
                          </a:solidFill>
                          <a:effectLst/>
                        </a:rPr>
                        <a:t>8</a:t>
                      </a:r>
                      <a:r>
                        <a:rPr kumimoji="1" lang="zh-CN" altLang="en-US" sz="1800" b="0" i="0" u="none" strike="noStrike" cap="none" normalizeH="0" baseline="0" smtClean="0">
                          <a:ln>
                            <a:noFill/>
                          </a:ln>
                          <a:solidFill>
                            <a:schemeClr val="tx1"/>
                          </a:solidFill>
                          <a:effectLst/>
                        </a:rPr>
                        <a:t>：</a:t>
                      </a:r>
                      <a:r>
                        <a:rPr kumimoji="1" lang="en-US" altLang="zh-CN" sz="1800" b="0" i="0" u="none" strike="noStrike" cap="none" normalizeH="0" baseline="0" smtClean="0">
                          <a:ln>
                            <a:noFill/>
                          </a:ln>
                          <a:solidFill>
                            <a:schemeClr val="tx1"/>
                          </a:solidFill>
                          <a:effectLst/>
                        </a:rPr>
                        <a:t>05</a:t>
                      </a:r>
                      <a:endParaRPr kumimoji="1" lang="en-US" altLang="zh-CN" sz="1800" b="0" i="0" u="none" strike="noStrike" cap="none" normalizeH="0" baseline="0" smtClean="0">
                        <a:ln>
                          <a:noFill/>
                        </a:ln>
                        <a:solidFill>
                          <a:schemeClr val="tx1"/>
                        </a:solidFill>
                        <a:effectLst/>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1800" b="1" i="0" u="none" strike="noStrike" cap="none" normalizeH="0" baseline="0" dirty="0" smtClean="0">
                          <a:ln>
                            <a:noFill/>
                          </a:ln>
                          <a:solidFill>
                            <a:schemeClr val="tx1"/>
                          </a:solidFill>
                          <a:effectLst/>
                        </a:rPr>
                        <a:t>教师手捧课本，开始念书上的内容。</a:t>
                      </a:r>
                      <a:endParaRPr kumimoji="1" lang="zh-CN" altLang="en-US" sz="1800" b="1" i="0" u="none" strike="noStrike" cap="none" normalizeH="0" baseline="0" dirty="0" smtClean="0">
                        <a:ln>
                          <a:noFill/>
                        </a:ln>
                        <a:solidFill>
                          <a:schemeClr val="tx1"/>
                        </a:solidFill>
                        <a:effectLst/>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1800" b="1" i="0" u="none" strike="noStrike" cap="none" normalizeH="0" baseline="0" dirty="0" smtClean="0">
                          <a:ln>
                            <a:noFill/>
                          </a:ln>
                          <a:solidFill>
                            <a:schemeClr val="tx1"/>
                          </a:solidFill>
                          <a:effectLst/>
                        </a:rPr>
                        <a:t>教师似乎对教学内容不太熟悉。</a:t>
                      </a:r>
                      <a:endParaRPr kumimoji="1" lang="zh-CN" altLang="en-US" sz="1800" b="1" i="0" u="none" strike="noStrike" cap="none" normalizeH="0" baseline="0" dirty="0" smtClean="0">
                        <a:ln>
                          <a:noFill/>
                        </a:ln>
                        <a:solidFill>
                          <a:schemeClr val="tx1"/>
                        </a:solidFill>
                        <a:effectLst/>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857256">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1800" b="0" i="0" u="none" strike="noStrike" cap="none" normalizeH="0" baseline="0" smtClean="0">
                          <a:ln>
                            <a:noFill/>
                          </a:ln>
                          <a:solidFill>
                            <a:schemeClr val="tx1"/>
                          </a:solidFill>
                          <a:effectLst/>
                        </a:rPr>
                        <a:t>8</a:t>
                      </a:r>
                      <a:r>
                        <a:rPr kumimoji="1" lang="zh-CN" altLang="en-US" sz="1800" b="0" i="0" u="none" strike="noStrike" cap="none" normalizeH="0" baseline="0" smtClean="0">
                          <a:ln>
                            <a:noFill/>
                          </a:ln>
                          <a:solidFill>
                            <a:schemeClr val="tx1"/>
                          </a:solidFill>
                          <a:effectLst/>
                        </a:rPr>
                        <a:t>：</a:t>
                      </a:r>
                      <a:r>
                        <a:rPr kumimoji="1" lang="en-US" altLang="zh-CN" sz="1800" b="0" i="0" u="none" strike="noStrike" cap="none" normalizeH="0" baseline="0" smtClean="0">
                          <a:ln>
                            <a:noFill/>
                          </a:ln>
                          <a:solidFill>
                            <a:schemeClr val="tx1"/>
                          </a:solidFill>
                          <a:effectLst/>
                        </a:rPr>
                        <a:t>10</a:t>
                      </a:r>
                      <a:endParaRPr kumimoji="1" lang="en-US" altLang="zh-CN" sz="1800" b="0" i="0" u="none" strike="noStrike" cap="none" normalizeH="0" baseline="0" smtClean="0">
                        <a:ln>
                          <a:noFill/>
                        </a:ln>
                        <a:solidFill>
                          <a:schemeClr val="tx1"/>
                        </a:solidFill>
                        <a:effectLst/>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1800" b="1" i="0" u="none" strike="noStrike" cap="none" normalizeH="0" baseline="0" dirty="0" smtClean="0">
                          <a:ln>
                            <a:noFill/>
                          </a:ln>
                          <a:solidFill>
                            <a:schemeClr val="tx1"/>
                          </a:solidFill>
                          <a:effectLst/>
                        </a:rPr>
                        <a:t>教师问了一个问题：“秦始皇是什么时候统一中国的？”所有学生立刻翻书找答案。</a:t>
                      </a:r>
                      <a:endParaRPr kumimoji="1" lang="zh-CN" altLang="en-US" sz="1800" b="1" i="0" u="none" strike="noStrike" cap="none" normalizeH="0" baseline="0" dirty="0" smtClean="0">
                        <a:ln>
                          <a:noFill/>
                        </a:ln>
                        <a:solidFill>
                          <a:schemeClr val="tx1"/>
                        </a:solidFill>
                        <a:effectLst/>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1800" b="1" i="0" u="none" strike="noStrike" cap="none" normalizeH="0" baseline="0" dirty="0" smtClean="0">
                          <a:ln>
                            <a:noFill/>
                          </a:ln>
                          <a:solidFill>
                            <a:schemeClr val="tx1"/>
                          </a:solidFill>
                          <a:effectLst/>
                        </a:rPr>
                        <a:t>教师问的问题都是事实性问题，总需要学生从书中找答案。</a:t>
                      </a:r>
                      <a:endParaRPr kumimoji="1" lang="zh-CN" altLang="en-US" sz="1800" b="1" i="0" u="none" strike="noStrike" cap="none" normalizeH="0" baseline="0" dirty="0" smtClean="0">
                        <a:ln>
                          <a:noFill/>
                        </a:ln>
                        <a:solidFill>
                          <a:schemeClr val="tx1"/>
                        </a:solidFill>
                        <a:effectLst/>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85798">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1800" b="0" i="0" u="none" strike="noStrike" cap="none" normalizeH="0" baseline="0" smtClean="0">
                          <a:ln>
                            <a:noFill/>
                          </a:ln>
                          <a:solidFill>
                            <a:schemeClr val="tx1"/>
                          </a:solidFill>
                          <a:effectLst/>
                        </a:rPr>
                        <a:t>8</a:t>
                      </a:r>
                      <a:r>
                        <a:rPr kumimoji="1" lang="zh-CN" altLang="en-US" sz="1800" b="0" i="0" u="none" strike="noStrike" cap="none" normalizeH="0" baseline="0" smtClean="0">
                          <a:ln>
                            <a:noFill/>
                          </a:ln>
                          <a:solidFill>
                            <a:schemeClr val="tx1"/>
                          </a:solidFill>
                          <a:effectLst/>
                        </a:rPr>
                        <a:t>：</a:t>
                      </a:r>
                      <a:r>
                        <a:rPr kumimoji="1" lang="en-US" altLang="zh-CN" sz="1800" b="0" i="0" u="none" strike="noStrike" cap="none" normalizeH="0" baseline="0" smtClean="0">
                          <a:ln>
                            <a:noFill/>
                          </a:ln>
                          <a:solidFill>
                            <a:schemeClr val="tx1"/>
                          </a:solidFill>
                          <a:effectLst/>
                        </a:rPr>
                        <a:t>15</a:t>
                      </a:r>
                      <a:endParaRPr kumimoji="1" lang="en-US" altLang="zh-CN" sz="1800" b="0" i="0" u="none" strike="noStrike" cap="none" normalizeH="0" baseline="0" smtClean="0">
                        <a:ln>
                          <a:noFill/>
                        </a:ln>
                        <a:solidFill>
                          <a:schemeClr val="tx1"/>
                        </a:solidFill>
                        <a:effectLst/>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1800" b="1" i="0" u="none" strike="noStrike" cap="none" normalizeH="0" baseline="0" smtClean="0">
                          <a:ln>
                            <a:noFill/>
                          </a:ln>
                          <a:solidFill>
                            <a:schemeClr val="tx1"/>
                          </a:solidFill>
                          <a:effectLst/>
                        </a:rPr>
                        <a:t>学生回答问题之前都先举手，等待教师点名。</a:t>
                      </a:r>
                      <a:endParaRPr kumimoji="1" lang="zh-CN" altLang="en-US" sz="1800" b="1" i="0" u="none" strike="noStrike" cap="none" normalizeH="0" baseline="0" smtClean="0">
                        <a:ln>
                          <a:noFill/>
                        </a:ln>
                        <a:solidFill>
                          <a:schemeClr val="tx1"/>
                        </a:solidFill>
                        <a:effectLst/>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1800" b="1" i="0" u="none" strike="noStrike" cap="none" normalizeH="0" baseline="0" dirty="0" smtClean="0">
                          <a:ln>
                            <a:noFill/>
                          </a:ln>
                          <a:solidFill>
                            <a:schemeClr val="tx1"/>
                          </a:solidFill>
                          <a:effectLst/>
                        </a:rPr>
                        <a:t>学生没有即兴回答问题的可能性，教师的控制很严。</a:t>
                      </a:r>
                      <a:endParaRPr kumimoji="1" lang="zh-CN" altLang="en-US" sz="1800" b="1" i="0" u="none" strike="noStrike" cap="none" normalizeH="0" baseline="0" dirty="0" smtClean="0">
                        <a:ln>
                          <a:noFill/>
                        </a:ln>
                        <a:solidFill>
                          <a:schemeClr val="tx1"/>
                        </a:solidFill>
                        <a:effectLst/>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6" name="标题 5"/>
          <p:cNvSpPr>
            <a:spLocks noGrp="1"/>
          </p:cNvSpPr>
          <p:nvPr>
            <p:ph type="title"/>
            <p:custDataLst>
              <p:tags r:id="rId3"/>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Tree>
    <p:custDataLst>
      <p:tags r:id="rId4"/>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custDataLst>
              <p:tags r:id="rId1"/>
            </p:custDataLst>
          </p:nvPr>
        </p:nvSpPr>
        <p:spPr>
          <a:xfrm>
            <a:off x="785813" y="2000250"/>
            <a:ext cx="7958137" cy="3881438"/>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dirty="0">
                <a:solidFill>
                  <a:schemeClr val="tx1"/>
                </a:solidFill>
              </a:rPr>
              <a:t>5</a:t>
            </a:r>
            <a:r>
              <a:rPr lang="zh-CN" altLang="en-US" dirty="0">
                <a:solidFill>
                  <a:schemeClr val="tx1"/>
                </a:solidFill>
              </a:rPr>
              <a:t>、收集资料</a:t>
            </a:r>
            <a:endParaRPr lang="en-US" altLang="zh-CN" dirty="0">
              <a:solidFill>
                <a:schemeClr val="tx1"/>
              </a:solidFill>
            </a:endParaRPr>
          </a:p>
          <a:p>
            <a:pPr lvl="1"/>
            <a:r>
              <a:rPr lang="zh-CN" altLang="en-US" dirty="0">
                <a:solidFill>
                  <a:schemeClr val="tx1"/>
                </a:solidFill>
              </a:rPr>
              <a:t>（</a:t>
            </a:r>
            <a:r>
              <a:rPr lang="en-US" altLang="zh-CN" dirty="0">
                <a:solidFill>
                  <a:schemeClr val="tx1"/>
                </a:solidFill>
              </a:rPr>
              <a:t>2</a:t>
            </a:r>
            <a:r>
              <a:rPr lang="zh-CN" altLang="en-US" dirty="0">
                <a:solidFill>
                  <a:schemeClr val="tx1"/>
                </a:solidFill>
              </a:rPr>
              <a:t>）观察</a:t>
            </a:r>
            <a:endParaRPr lang="en-US" altLang="zh-CN" dirty="0">
              <a:solidFill>
                <a:schemeClr val="tx1"/>
              </a:solidFill>
            </a:endParaRPr>
          </a:p>
          <a:p>
            <a:pPr lvl="2"/>
            <a:r>
              <a:rPr lang="zh-CN" altLang="en-US" dirty="0">
                <a:solidFill>
                  <a:schemeClr val="tx1"/>
                </a:solidFill>
              </a:rPr>
              <a:t>深入观察</a:t>
            </a:r>
            <a:endParaRPr lang="en-US" altLang="zh-CN" dirty="0">
              <a:solidFill>
                <a:schemeClr val="tx1"/>
              </a:solidFill>
            </a:endParaRPr>
          </a:p>
          <a:p>
            <a:pPr lvl="3">
              <a:buNone/>
            </a:pPr>
            <a:endParaRPr lang="en-US" altLang="zh-CN" dirty="0">
              <a:solidFill>
                <a:schemeClr val="tx1"/>
              </a:solidFill>
            </a:endParaRPr>
          </a:p>
        </p:txBody>
      </p:sp>
      <p:graphicFrame>
        <p:nvGraphicFramePr>
          <p:cNvPr id="4" name="Group 59"/>
          <p:cNvGraphicFramePr>
            <a:graphicFrameLocks noGrp="1"/>
          </p:cNvGraphicFramePr>
          <p:nvPr>
            <p:custDataLst>
              <p:tags r:id="rId2"/>
            </p:custDataLst>
          </p:nvPr>
        </p:nvGraphicFramePr>
        <p:xfrm>
          <a:off x="714375" y="3571875"/>
          <a:ext cx="8077200" cy="2850834"/>
        </p:xfrm>
        <a:graphic>
          <a:graphicData uri="http://schemas.openxmlformats.org/drawingml/2006/table">
            <a:tbl>
              <a:tblPr/>
              <a:tblGrid>
                <a:gridCol w="1009650"/>
                <a:gridCol w="1817688"/>
                <a:gridCol w="1614487"/>
                <a:gridCol w="2019300"/>
                <a:gridCol w="1616075"/>
              </a:tblGrid>
              <a:tr h="50800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1800" b="1" i="0" u="none" strike="noStrike" cap="none" normalizeH="0" baseline="0" dirty="0" smtClean="0">
                          <a:ln>
                            <a:noFill/>
                          </a:ln>
                          <a:solidFill>
                            <a:schemeClr val="tx1"/>
                          </a:solidFill>
                          <a:effectLst/>
                        </a:rPr>
                        <a:t>时间</a:t>
                      </a:r>
                      <a:endParaRPr kumimoji="1" lang="zh-CN" altLang="en-US" sz="1800" b="1" i="0" u="none" strike="noStrike" cap="none" normalizeH="0" baseline="0" dirty="0" smtClean="0">
                        <a:ln>
                          <a:noFill/>
                        </a:ln>
                        <a:solidFill>
                          <a:schemeClr val="tx1"/>
                        </a:solidFill>
                        <a:effectLst/>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1800" b="1" i="0" u="none" strike="noStrike" cap="none" normalizeH="0" baseline="0" smtClean="0">
                          <a:ln>
                            <a:noFill/>
                          </a:ln>
                          <a:solidFill>
                            <a:schemeClr val="tx1"/>
                          </a:solidFill>
                          <a:effectLst/>
                        </a:rPr>
                        <a:t>事实笔记</a:t>
                      </a:r>
                      <a:endParaRPr kumimoji="1" lang="zh-CN" altLang="en-US" sz="1800" b="1" i="0" u="none" strike="noStrike" cap="none" normalizeH="0" baseline="0" smtClean="0">
                        <a:ln>
                          <a:noFill/>
                        </a:ln>
                        <a:solidFill>
                          <a:schemeClr val="tx1"/>
                        </a:solidFill>
                        <a:effectLst/>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1800" b="1" i="0" u="none" strike="noStrike" cap="none" normalizeH="0" baseline="0" smtClean="0">
                          <a:ln>
                            <a:noFill/>
                          </a:ln>
                          <a:solidFill>
                            <a:schemeClr val="tx1"/>
                          </a:solidFill>
                          <a:effectLst/>
                        </a:rPr>
                        <a:t>个人笔记</a:t>
                      </a:r>
                      <a:endParaRPr kumimoji="1" lang="zh-CN" altLang="en-US" sz="1800" b="1" i="0" u="none" strike="noStrike" cap="none" normalizeH="0" baseline="0" smtClean="0">
                        <a:ln>
                          <a:noFill/>
                        </a:ln>
                        <a:solidFill>
                          <a:schemeClr val="tx1"/>
                        </a:solidFill>
                        <a:effectLst/>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1800" b="1" i="0" u="none" strike="noStrike" cap="none" normalizeH="0" baseline="0" smtClean="0">
                          <a:ln>
                            <a:noFill/>
                          </a:ln>
                          <a:solidFill>
                            <a:schemeClr val="tx1"/>
                          </a:solidFill>
                          <a:effectLst/>
                        </a:rPr>
                        <a:t>方法笔记</a:t>
                      </a:r>
                      <a:endParaRPr kumimoji="1" lang="zh-CN" altLang="en-US" sz="1800" b="1" i="0" u="none" strike="noStrike" cap="none" normalizeH="0" baseline="0" smtClean="0">
                        <a:ln>
                          <a:noFill/>
                        </a:ln>
                        <a:solidFill>
                          <a:schemeClr val="tx1"/>
                        </a:solidFill>
                        <a:effectLst/>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1800" b="1" i="0" u="none" strike="noStrike" cap="none" normalizeH="0" baseline="0" smtClean="0">
                          <a:ln>
                            <a:noFill/>
                          </a:ln>
                          <a:solidFill>
                            <a:schemeClr val="tx1"/>
                          </a:solidFill>
                          <a:effectLst/>
                        </a:rPr>
                        <a:t>理论笔记</a:t>
                      </a:r>
                      <a:endParaRPr kumimoji="1" lang="zh-CN" altLang="en-US" sz="1800" b="1" i="0" u="none" strike="noStrike" cap="none" normalizeH="0" baseline="0" smtClean="0">
                        <a:ln>
                          <a:noFill/>
                        </a:ln>
                        <a:solidFill>
                          <a:schemeClr val="tx1"/>
                        </a:solidFill>
                        <a:effectLst/>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81280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1800" b="0" i="0" u="none" strike="noStrike" cap="none" normalizeH="0" baseline="0" smtClean="0">
                          <a:ln>
                            <a:noFill/>
                          </a:ln>
                          <a:solidFill>
                            <a:schemeClr val="tx1"/>
                          </a:solidFill>
                          <a:effectLst/>
                        </a:rPr>
                        <a:t>8</a:t>
                      </a:r>
                      <a:r>
                        <a:rPr kumimoji="1" lang="zh-CN" altLang="en-US" sz="1800" b="0" i="0" u="none" strike="noStrike" cap="none" normalizeH="0" baseline="0" smtClean="0">
                          <a:ln>
                            <a:noFill/>
                          </a:ln>
                          <a:solidFill>
                            <a:schemeClr val="tx1"/>
                          </a:solidFill>
                          <a:effectLst/>
                        </a:rPr>
                        <a:t>：</a:t>
                      </a:r>
                      <a:r>
                        <a:rPr kumimoji="1" lang="en-US" altLang="zh-CN" sz="1800" b="0" i="0" u="none" strike="noStrike" cap="none" normalizeH="0" baseline="0" smtClean="0">
                          <a:ln>
                            <a:noFill/>
                          </a:ln>
                          <a:solidFill>
                            <a:schemeClr val="tx1"/>
                          </a:solidFill>
                          <a:effectLst/>
                        </a:rPr>
                        <a:t>00</a:t>
                      </a:r>
                      <a:endParaRPr kumimoji="1" lang="en-US" altLang="zh-CN" sz="1800" b="0" i="0" u="none" strike="noStrike" cap="none" normalizeH="0" baseline="0" smtClean="0">
                        <a:ln>
                          <a:noFill/>
                        </a:ln>
                        <a:solidFill>
                          <a:schemeClr val="tx1"/>
                        </a:solidFill>
                        <a:effectLst/>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1800" b="1" i="0" u="none" strike="noStrike" cap="none" normalizeH="0" baseline="0" smtClean="0">
                          <a:ln>
                            <a:noFill/>
                          </a:ln>
                          <a:solidFill>
                            <a:schemeClr val="tx1"/>
                          </a:solidFill>
                          <a:effectLst/>
                        </a:rPr>
                        <a:t>教师走进教室，学生一齐站起来，大声说：“老师好！”</a:t>
                      </a:r>
                      <a:endParaRPr kumimoji="1" lang="zh-CN" altLang="en-US" sz="1800" b="0" i="0" u="none" strike="noStrike" cap="none" normalizeH="0" baseline="0" smtClean="0">
                        <a:ln>
                          <a:noFill/>
                        </a:ln>
                        <a:solidFill>
                          <a:schemeClr val="tx1"/>
                        </a:solidFill>
                        <a:effectLst/>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1800" b="1" i="0" u="none" strike="noStrike" cap="none" normalizeH="0" baseline="0" dirty="0" smtClean="0">
                          <a:ln>
                            <a:noFill/>
                          </a:ln>
                          <a:solidFill>
                            <a:schemeClr val="tx1"/>
                          </a:solidFill>
                          <a:effectLst/>
                        </a:rPr>
                        <a:t>我很久没有看到如此规矩的课堂了，着实吓了一跳。</a:t>
                      </a:r>
                      <a:endParaRPr kumimoji="1" lang="zh-CN" altLang="en-US" sz="1800" b="1" i="0" u="none" strike="noStrike" cap="none" normalizeH="0" baseline="0" dirty="0" smtClean="0">
                        <a:ln>
                          <a:noFill/>
                        </a:ln>
                        <a:solidFill>
                          <a:schemeClr val="tx1"/>
                        </a:solidFill>
                        <a:effectLst/>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1800" b="1" i="0" u="none" strike="noStrike" cap="none" normalizeH="0" baseline="0" dirty="0" smtClean="0">
                          <a:ln>
                            <a:noFill/>
                          </a:ln>
                          <a:solidFill>
                            <a:schemeClr val="tx1"/>
                          </a:solidFill>
                          <a:effectLst/>
                        </a:rPr>
                        <a:t>我坐在教室的前</a:t>
                      </a:r>
                      <a:r>
                        <a:rPr kumimoji="1" lang="en-US" altLang="zh-CN" sz="1800" b="1" i="0" u="none" strike="noStrike" cap="none" normalizeH="0" baseline="0" dirty="0" smtClean="0">
                          <a:ln>
                            <a:noFill/>
                          </a:ln>
                          <a:solidFill>
                            <a:schemeClr val="tx1"/>
                          </a:solidFill>
                          <a:effectLst/>
                        </a:rPr>
                        <a:t>3/2</a:t>
                      </a:r>
                      <a:r>
                        <a:rPr kumimoji="1" lang="zh-CN" altLang="en-US" sz="1800" b="1" i="0" u="none" strike="noStrike" cap="none" normalizeH="0" baseline="0" dirty="0" smtClean="0">
                          <a:ln>
                            <a:noFill/>
                          </a:ln>
                          <a:solidFill>
                            <a:schemeClr val="tx1"/>
                          </a:solidFill>
                          <a:effectLst/>
                        </a:rPr>
                        <a:t>处，没有看见所有学生的动作。</a:t>
                      </a:r>
                      <a:endParaRPr kumimoji="1" lang="zh-CN" altLang="en-US" sz="1800" b="1" i="0" u="none" strike="noStrike" cap="none" normalizeH="0" baseline="0" dirty="0" smtClean="0">
                        <a:ln>
                          <a:noFill/>
                        </a:ln>
                        <a:solidFill>
                          <a:schemeClr val="tx1"/>
                        </a:solidFill>
                        <a:effectLst/>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1800" b="1" i="0" u="none" strike="noStrike" cap="none" normalizeH="0" baseline="0" smtClean="0">
                          <a:ln>
                            <a:noFill/>
                          </a:ln>
                          <a:solidFill>
                            <a:schemeClr val="tx1"/>
                          </a:solidFill>
                          <a:effectLst/>
                        </a:rPr>
                        <a:t>该课堂似乎很重视规则的建立。</a:t>
                      </a:r>
                      <a:endParaRPr kumimoji="1" lang="zh-CN" altLang="en-US" sz="1800" b="1" i="0" u="none" strike="noStrike" cap="none" normalizeH="0" baseline="0" smtClean="0">
                        <a:ln>
                          <a:noFill/>
                        </a:ln>
                        <a:solidFill>
                          <a:schemeClr val="tx1"/>
                        </a:solidFill>
                        <a:effectLst/>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22594">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1800" b="0" i="0" u="none" strike="noStrike" cap="none" normalizeH="0" baseline="0" smtClean="0">
                          <a:ln>
                            <a:noFill/>
                          </a:ln>
                          <a:solidFill>
                            <a:schemeClr val="tx1"/>
                          </a:solidFill>
                          <a:effectLst/>
                        </a:rPr>
                        <a:t>8</a:t>
                      </a:r>
                      <a:r>
                        <a:rPr kumimoji="1" lang="zh-CN" altLang="en-US" sz="1800" b="0" i="0" u="none" strike="noStrike" cap="none" normalizeH="0" baseline="0" smtClean="0">
                          <a:ln>
                            <a:noFill/>
                          </a:ln>
                          <a:solidFill>
                            <a:schemeClr val="tx1"/>
                          </a:solidFill>
                          <a:effectLst/>
                        </a:rPr>
                        <a:t>：</a:t>
                      </a:r>
                      <a:r>
                        <a:rPr kumimoji="1" lang="en-US" altLang="zh-CN" sz="1800" b="0" i="0" u="none" strike="noStrike" cap="none" normalizeH="0" baseline="0" smtClean="0">
                          <a:ln>
                            <a:noFill/>
                          </a:ln>
                          <a:solidFill>
                            <a:schemeClr val="tx1"/>
                          </a:solidFill>
                          <a:effectLst/>
                        </a:rPr>
                        <a:t>05</a:t>
                      </a:r>
                      <a:endParaRPr kumimoji="1" lang="en-US" altLang="zh-CN" sz="1800" b="0" i="0" u="none" strike="noStrike" cap="none" normalizeH="0" baseline="0" smtClean="0">
                        <a:ln>
                          <a:noFill/>
                        </a:ln>
                        <a:solidFill>
                          <a:schemeClr val="tx1"/>
                        </a:solidFill>
                        <a:effectLst/>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endParaRPr kumimoji="1" lang="zh-CN" altLang="zh-CN" sz="18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endParaRPr kumimoji="1" lang="zh-CN" altLang="zh-CN" sz="18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endParaRPr kumimoji="1" lang="zh-CN" altLang="zh-CN" sz="1800" b="0" i="0" u="none" strike="noStrike" cap="none" normalizeH="0" baseline="0" dirty="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endParaRPr kumimoji="1" lang="zh-CN" altLang="zh-CN" sz="18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5719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en-US" altLang="zh-CN" sz="1800" b="0" i="0" u="none" strike="noStrike" cap="none" normalizeH="0" baseline="0" smtClean="0">
                          <a:ln>
                            <a:noFill/>
                          </a:ln>
                          <a:solidFill>
                            <a:schemeClr val="tx1"/>
                          </a:solidFill>
                          <a:effectLst/>
                        </a:rPr>
                        <a:t>8</a:t>
                      </a:r>
                      <a:r>
                        <a:rPr kumimoji="1" lang="zh-CN" altLang="en-US" sz="1800" b="0" i="0" u="none" strike="noStrike" cap="none" normalizeH="0" baseline="0" smtClean="0">
                          <a:ln>
                            <a:noFill/>
                          </a:ln>
                          <a:solidFill>
                            <a:schemeClr val="tx1"/>
                          </a:solidFill>
                          <a:effectLst/>
                        </a:rPr>
                        <a:t>：</a:t>
                      </a:r>
                      <a:r>
                        <a:rPr kumimoji="1" lang="en-US" altLang="zh-CN" sz="1800" b="0" i="0" u="none" strike="noStrike" cap="none" normalizeH="0" baseline="0" smtClean="0">
                          <a:ln>
                            <a:noFill/>
                          </a:ln>
                          <a:solidFill>
                            <a:schemeClr val="tx1"/>
                          </a:solidFill>
                          <a:effectLst/>
                        </a:rPr>
                        <a:t>10</a:t>
                      </a:r>
                      <a:endParaRPr kumimoji="1" lang="en-US" altLang="zh-CN" sz="1800" b="0" i="0" u="none" strike="noStrike" cap="none" normalizeH="0" baseline="0" smtClean="0">
                        <a:ln>
                          <a:noFill/>
                        </a:ln>
                        <a:solidFill>
                          <a:schemeClr val="tx1"/>
                        </a:solidFill>
                        <a:effectLst/>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endParaRPr kumimoji="1" lang="zh-CN" altLang="zh-CN" sz="18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endParaRPr kumimoji="1" lang="zh-CN" altLang="zh-CN" sz="18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endParaRPr kumimoji="1" lang="zh-CN" altLang="zh-CN" sz="1800" b="0" i="0" u="none" strike="noStrike" cap="none" normalizeH="0" baseline="0" dirty="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endParaRPr kumimoji="1" lang="zh-CN" altLang="zh-CN" sz="1800" b="0" i="0" u="none" strike="noStrike" cap="none" normalizeH="0" baseline="0" dirty="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4862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endParaRPr kumimoji="1" lang="zh-CN" altLang="zh-CN" sz="1800" b="0" i="0" u="none" strike="noStrike" cap="none" normalizeH="0" baseline="0" smtClean="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endParaRPr kumimoji="1" lang="zh-CN" altLang="zh-CN" sz="1800" b="0" i="0" u="none" strike="noStrike" cap="none" normalizeH="0" baseline="0" dirty="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endParaRPr kumimoji="1" lang="zh-CN" altLang="zh-CN" sz="18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endParaRPr kumimoji="1" lang="zh-CN" altLang="zh-CN" sz="18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endParaRPr kumimoji="1" lang="zh-CN" altLang="zh-CN" sz="1800" b="0" i="0" u="none" strike="noStrike" cap="none" normalizeH="0" baseline="0" dirty="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6" name="标题 5"/>
          <p:cNvSpPr>
            <a:spLocks noGrp="1"/>
          </p:cNvSpPr>
          <p:nvPr>
            <p:ph type="title"/>
            <p:custDataLst>
              <p:tags r:id="rId3"/>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Tree>
    <p:custDataLst>
      <p:tags r:id="rId4"/>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custDataLst>
              <p:tags r:id="rId1"/>
            </p:custDataLst>
          </p:nvPr>
        </p:nvSpPr>
        <p:spPr>
          <a:xfrm>
            <a:off x="457200" y="1600200"/>
            <a:ext cx="74676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dirty="0">
                <a:solidFill>
                  <a:schemeClr val="tx1"/>
                </a:solidFill>
              </a:rPr>
              <a:t>5</a:t>
            </a:r>
            <a:r>
              <a:rPr lang="zh-CN" altLang="en-US" dirty="0">
                <a:solidFill>
                  <a:schemeClr val="tx1"/>
                </a:solidFill>
              </a:rPr>
              <a:t>、收集资料</a:t>
            </a:r>
            <a:endParaRPr lang="en-US" altLang="zh-CN" dirty="0">
              <a:solidFill>
                <a:schemeClr val="tx1"/>
              </a:solidFill>
            </a:endParaRPr>
          </a:p>
          <a:p>
            <a:pPr lvl="1"/>
            <a:r>
              <a:rPr lang="zh-CN" altLang="en-US" dirty="0">
                <a:solidFill>
                  <a:schemeClr val="tx1"/>
                </a:solidFill>
              </a:rPr>
              <a:t>（</a:t>
            </a:r>
            <a:r>
              <a:rPr lang="en-US" altLang="zh-CN" dirty="0">
                <a:solidFill>
                  <a:schemeClr val="tx1"/>
                </a:solidFill>
              </a:rPr>
              <a:t>2</a:t>
            </a:r>
            <a:r>
              <a:rPr lang="zh-CN" altLang="en-US" dirty="0">
                <a:solidFill>
                  <a:schemeClr val="tx1"/>
                </a:solidFill>
              </a:rPr>
              <a:t>）观察</a:t>
            </a:r>
            <a:endParaRPr lang="en-US" altLang="zh-CN" dirty="0">
              <a:solidFill>
                <a:schemeClr val="tx1"/>
              </a:solidFill>
            </a:endParaRPr>
          </a:p>
          <a:p>
            <a:pPr lvl="2"/>
            <a:r>
              <a:rPr lang="zh-CN" altLang="en-US" dirty="0">
                <a:solidFill>
                  <a:schemeClr val="tx1"/>
                </a:solidFill>
              </a:rPr>
              <a:t>观察中的偏见</a:t>
            </a:r>
            <a:endParaRPr lang="zh-CN" altLang="en-US" dirty="0">
              <a:solidFill>
                <a:schemeClr val="tx1"/>
              </a:solidFill>
            </a:endParaRPr>
          </a:p>
        </p:txBody>
      </p:sp>
      <p:pic>
        <p:nvPicPr>
          <p:cNvPr id="59396" name="Picture 3" descr="illusion"/>
          <p:cNvPicPr>
            <a:picLocks noChangeAspect="1"/>
          </p:cNvPicPr>
          <p:nvPr>
            <p:custDataLst>
              <p:tags r:id="rId2"/>
            </p:custDataLst>
          </p:nvPr>
        </p:nvPicPr>
        <p:blipFill>
          <a:blip r:embed="rId3"/>
          <a:stretch>
            <a:fillRect/>
          </a:stretch>
        </p:blipFill>
        <p:spPr>
          <a:xfrm>
            <a:off x="4286250" y="2000250"/>
            <a:ext cx="4435475" cy="4835525"/>
          </a:xfrm>
          <a:prstGeom prst="rect">
            <a:avLst/>
          </a:prstGeom>
          <a:noFill/>
          <a:ln w="9525">
            <a:noFill/>
          </a:ln>
        </p:spPr>
      </p:pic>
      <p:sp>
        <p:nvSpPr>
          <p:cNvPr id="5" name="标题 4"/>
          <p:cNvSpPr>
            <a:spLocks noGrp="1"/>
          </p:cNvSpPr>
          <p:nvPr>
            <p:ph type="title"/>
            <p:custDataLst>
              <p:tags r:id="rId4"/>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Tree>
    <p:custDataLst>
      <p:tags r:id="rId5"/>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
        <p:nvSpPr>
          <p:cNvPr id="5" name="内容占位符 2"/>
          <p:cNvSpPr txBox="1"/>
          <p:nvPr>
            <p:custDataLst>
              <p:tags r:id="rId2"/>
            </p:custDataLst>
          </p:nvPr>
        </p:nvSpPr>
        <p:spPr bwMode="auto">
          <a:xfrm>
            <a:off x="521970" y="1301749"/>
            <a:ext cx="8100000" cy="4873625"/>
          </a:xfrm>
          <a:prstGeom prst="rect">
            <a:avLst/>
          </a:prstGeom>
          <a:noFill/>
          <a:ln w="9525">
            <a:noFill/>
            <a:miter lim="800000"/>
          </a:ln>
        </p:spPr>
        <p:txBody>
          <a:bodyPr wrap="square">
            <a:normAutofit/>
          </a:bodyPr>
          <a:lstStyle/>
          <a:p>
            <a:pPr marL="342900" marR="0" indent="-342900" defTabSz="914400" eaLnBrk="0" hangingPunct="0">
              <a:spcBef>
                <a:spcPct val="20000"/>
              </a:spcBef>
              <a:buClr>
                <a:schemeClr val="accent2"/>
              </a:buClr>
              <a:buSzTx/>
              <a:buFont typeface="Wingdings" panose="05000000000000000000" pitchFamily="2" charset="2"/>
              <a:buChar char="w"/>
              <a:defRPr/>
            </a:pPr>
            <a:r>
              <a:rPr kumimoji="1" lang="en-US" altLang="zh-CN" sz="3200" b="0" kern="0" cap="none" spc="0" normalizeH="0" baseline="0" noProof="0" dirty="0">
                <a:solidFill>
                  <a:schemeClr val="tx1"/>
                </a:solidFill>
                <a:latin typeface="+mn-lt"/>
                <a:ea typeface="+mn-ea"/>
                <a:cs typeface="+mn-cs"/>
              </a:rPr>
              <a:t>5</a:t>
            </a:r>
            <a:r>
              <a:rPr kumimoji="1" lang="zh-CN" altLang="en-US" sz="3200" b="0" kern="0" cap="none" spc="0" normalizeH="0" baseline="0" noProof="0" dirty="0">
                <a:solidFill>
                  <a:schemeClr val="tx1"/>
                </a:solidFill>
                <a:latin typeface="+mn-lt"/>
                <a:ea typeface="+mn-ea"/>
                <a:cs typeface="+mn-cs"/>
              </a:rPr>
              <a:t>、收集资料</a:t>
            </a:r>
            <a:endParaRPr kumimoji="1" lang="en-US" altLang="zh-CN" sz="3200" b="0" kern="0" cap="none" spc="0" normalizeH="0" baseline="0" noProof="0" dirty="0">
              <a:solidFill>
                <a:schemeClr val="tx1"/>
              </a:solidFill>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800" b="0" i="0" u="none" strike="noStrike" kern="0" cap="none" spc="0" normalizeH="0" baseline="0" noProof="0" dirty="0">
                <a:ln>
                  <a:noFill/>
                </a:ln>
                <a:solidFill>
                  <a:schemeClr val="tx1"/>
                </a:solidFill>
                <a:effectLst/>
                <a:uLnTx/>
                <a:uFillTx/>
                <a:latin typeface="+mn-lt"/>
                <a:ea typeface="+mn-ea"/>
                <a:cs typeface="+mn-cs"/>
              </a:rPr>
              <a:t>（</a:t>
            </a:r>
            <a:r>
              <a:rPr kumimoji="1" lang="en-US" altLang="zh-CN" sz="2800" b="0" i="0" u="none" strike="noStrike" kern="0" cap="none" spc="0" normalizeH="0" baseline="0" noProof="0" dirty="0">
                <a:ln>
                  <a:noFill/>
                </a:ln>
                <a:solidFill>
                  <a:schemeClr val="tx1"/>
                </a:solidFill>
                <a:effectLst/>
                <a:uLnTx/>
                <a:uFillTx/>
                <a:latin typeface="+mn-lt"/>
                <a:ea typeface="+mn-ea"/>
                <a:cs typeface="+mn-cs"/>
              </a:rPr>
              <a:t>2</a:t>
            </a:r>
            <a:r>
              <a:rPr kumimoji="1" lang="zh-CN" altLang="en-US" sz="2800" b="0" i="0" u="none" strike="noStrike" kern="0" cap="none" spc="0" normalizeH="0" baseline="0" noProof="0" dirty="0">
                <a:ln>
                  <a:noFill/>
                </a:ln>
                <a:solidFill>
                  <a:schemeClr val="tx1"/>
                </a:solidFill>
                <a:effectLst/>
                <a:uLnTx/>
                <a:uFillTx/>
                <a:latin typeface="+mn-lt"/>
                <a:ea typeface="+mn-ea"/>
                <a:cs typeface="+mn-cs"/>
              </a:rPr>
              <a:t>）观察</a:t>
            </a:r>
            <a:endParaRPr kumimoji="1" lang="en-US" altLang="zh-CN" sz="2800" b="0" i="0" u="none" strike="noStrike" kern="0" cap="none" spc="0" normalizeH="0" baseline="0" noProof="0" dirty="0">
              <a:ln>
                <a:noFill/>
              </a:ln>
              <a:solidFill>
                <a:schemeClr val="tx1"/>
              </a:solidFill>
              <a:effectLst/>
              <a:uLnTx/>
              <a:uFillTx/>
              <a:latin typeface="+mn-lt"/>
              <a:ea typeface="+mn-ea"/>
              <a:cs typeface="+mn-cs"/>
            </a:endParaRPr>
          </a:p>
          <a:p>
            <a:pPr marL="1085850" marR="0" lvl="2" indent="-228600" algn="l" defTabSz="914400" rtl="0" eaLnBrk="0" fontAlgn="base" latinLnBrk="0" hangingPunct="0">
              <a:lnSpc>
                <a:spcPct val="100000"/>
              </a:lnSpc>
              <a:spcBef>
                <a:spcPct val="20000"/>
              </a:spcBef>
              <a:spcAft>
                <a:spcPct val="0"/>
              </a:spcAft>
              <a:buClr>
                <a:schemeClr val="accent2"/>
              </a:buClr>
              <a:buSzPct val="65000"/>
              <a:buFont typeface="Wingdings" panose="05000000000000000000" pitchFamily="2" charset="2"/>
              <a:buChar char="l"/>
              <a:defRPr/>
            </a:pPr>
            <a:r>
              <a:rPr kumimoji="1" lang="zh-CN" altLang="en-US" sz="2400" b="0" i="0" u="none" strike="noStrike" kern="0" cap="none" spc="0" normalizeH="0" baseline="0" noProof="0" dirty="0">
                <a:ln>
                  <a:noFill/>
                </a:ln>
                <a:solidFill>
                  <a:schemeClr val="tx1"/>
                </a:solidFill>
                <a:effectLst/>
                <a:uLnTx/>
                <a:uFillTx/>
                <a:latin typeface="+mn-lt"/>
                <a:ea typeface="+mn-ea"/>
                <a:cs typeface="+mn-cs"/>
              </a:rPr>
              <a:t>观察中关键事件</a:t>
            </a:r>
            <a:endParaRPr kumimoji="1" lang="en-US" altLang="zh-CN" sz="2400" b="0" i="0" u="none" strike="noStrike" kern="0" cap="none" spc="0" normalizeH="0" baseline="0" noProof="0" dirty="0">
              <a:ln>
                <a:noFill/>
              </a:ln>
              <a:solidFill>
                <a:schemeClr val="tx1"/>
              </a:solidFill>
              <a:effectLst/>
              <a:uLnTx/>
              <a:uFillTx/>
              <a:latin typeface="+mn-lt"/>
              <a:ea typeface="+mn-ea"/>
              <a:cs typeface="+mn-cs"/>
            </a:endParaRPr>
          </a:p>
          <a:p>
            <a:pPr marL="1085850" marR="0" lvl="2" indent="-228600" algn="l" defTabSz="914400" rtl="0" eaLnBrk="0" fontAlgn="base" latinLnBrk="0" hangingPunct="0">
              <a:lnSpc>
                <a:spcPct val="100000"/>
              </a:lnSpc>
              <a:spcBef>
                <a:spcPct val="20000"/>
              </a:spcBef>
              <a:spcAft>
                <a:spcPct val="0"/>
              </a:spcAft>
              <a:buClr>
                <a:schemeClr val="accent2"/>
              </a:buClr>
              <a:buSzPct val="65000"/>
              <a:buFont typeface="Wingdings" panose="05000000000000000000" pitchFamily="2" charset="2"/>
              <a:buChar char="l"/>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费孝通：把全村走一圈看这有没有特别可以注意的地方。一圈一走，我就发现了一个问题。就是这拥有</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400</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户人家的村落，怎么只有四五家小店，而且小得一看就明白决不能应付全村日常用品的卖买。我断定在这背后一定有密切的关系。于是我只用了一个问题：“你们日常用品除了向这些小店去买之外，还有什么地方可以去买？”发现他们航船的重要性。从他们的航船制度我一步一步地明了他们生产运销的方法，他们的信用制度，他们和邻村经济绝缘的原因，这就是所谓研究的关键。</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085850" marR="0" lvl="2" indent="-228600" algn="l" defTabSz="914400" rtl="0" eaLnBrk="0" fontAlgn="base" latinLnBrk="0" hangingPunct="0">
              <a:lnSpc>
                <a:spcPct val="100000"/>
              </a:lnSpc>
              <a:spcBef>
                <a:spcPct val="20000"/>
              </a:spcBef>
              <a:spcAft>
                <a:spcPct val="0"/>
              </a:spcAft>
              <a:buClr>
                <a:schemeClr val="accent2"/>
              </a:buClr>
              <a:buSzPct val="65000"/>
              <a:buFont typeface="Wingdings" panose="05000000000000000000" pitchFamily="2" charset="2"/>
              <a:buChar char="l"/>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费孝通：在实地观察中去捉住关键，一半是靠研究者理论的训练，一半是研究者的悟性。</a:t>
            </a:r>
            <a:endParaRPr kumimoji="1" lang="zh-CN" altLang="en-US" sz="1800" b="0" i="0" u="none" strike="noStrike" kern="0" cap="none" spc="0" normalizeH="0" baseline="0" noProof="0" dirty="0">
              <a:ln>
                <a:noFill/>
              </a:ln>
              <a:solidFill>
                <a:schemeClr val="tx1"/>
              </a:solidFill>
              <a:effectLst/>
              <a:uLnTx/>
              <a:uFillTx/>
              <a:latin typeface="+mn-lt"/>
              <a:ea typeface="+mn-ea"/>
              <a:cs typeface="+mn-cs"/>
            </a:endParaRPr>
          </a:p>
        </p:txBody>
      </p:sp>
    </p:spTree>
    <p:custDataLst>
      <p:tags r:id="rId3"/>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dirty="0">
                <a:solidFill>
                  <a:schemeClr val="tx1"/>
                </a:solidFill>
              </a:rPr>
              <a:t>6</a:t>
            </a:r>
            <a:r>
              <a:rPr lang="zh-CN" altLang="en-US" dirty="0">
                <a:solidFill>
                  <a:schemeClr val="tx1"/>
                </a:solidFill>
              </a:rPr>
              <a:t>、分析资料</a:t>
            </a:r>
            <a:endParaRPr lang="en-US" altLang="zh-CN" dirty="0">
              <a:solidFill>
                <a:schemeClr val="tx1"/>
              </a:solidFill>
            </a:endParaRPr>
          </a:p>
          <a:p>
            <a:pPr>
              <a:buNone/>
            </a:pPr>
            <a:r>
              <a:rPr lang="en-US" altLang="zh-CN" sz="2800" b="1" dirty="0">
                <a:solidFill>
                  <a:schemeClr val="tx1"/>
                </a:solidFill>
              </a:rPr>
              <a:t>     </a:t>
            </a:r>
            <a:endParaRPr lang="en-US" altLang="zh-CN" sz="2800" b="1" dirty="0">
              <a:solidFill>
                <a:schemeClr val="tx1"/>
              </a:solidFill>
            </a:endParaRPr>
          </a:p>
          <a:p>
            <a:pPr>
              <a:buNone/>
            </a:pPr>
            <a:r>
              <a:rPr lang="en-US" altLang="zh-CN" sz="2800" b="1" dirty="0">
                <a:solidFill>
                  <a:schemeClr val="tx1"/>
                </a:solidFill>
              </a:rPr>
              <a:t>      1</a:t>
            </a:r>
            <a:r>
              <a:rPr lang="zh-CN" altLang="en-US" sz="2800" b="1" dirty="0">
                <a:solidFill>
                  <a:schemeClr val="tx1"/>
                </a:solidFill>
              </a:rPr>
              <a:t>）整理资料与分析资料同时发生</a:t>
            </a:r>
            <a:endParaRPr lang="zh-CN" altLang="en-US" sz="2800" b="1" dirty="0">
              <a:solidFill>
                <a:schemeClr val="tx1"/>
              </a:solidFill>
            </a:endParaRPr>
          </a:p>
          <a:p>
            <a:pPr>
              <a:buNone/>
            </a:pPr>
            <a:r>
              <a:rPr lang="en-US" altLang="zh-CN" sz="2800" b="1" dirty="0">
                <a:solidFill>
                  <a:schemeClr val="tx1"/>
                </a:solidFill>
              </a:rPr>
              <a:t>      2</a:t>
            </a:r>
            <a:r>
              <a:rPr lang="zh-CN" altLang="en-US" sz="2800" b="1" dirty="0">
                <a:solidFill>
                  <a:schemeClr val="tx1"/>
                </a:solidFill>
              </a:rPr>
              <a:t>）整理资料越早越好</a:t>
            </a:r>
            <a:endParaRPr lang="zh-CN" altLang="en-US" sz="2800" b="1" dirty="0">
              <a:solidFill>
                <a:schemeClr val="tx1"/>
              </a:solidFill>
            </a:endParaRPr>
          </a:p>
          <a:p>
            <a:pPr>
              <a:buNone/>
            </a:pPr>
            <a:r>
              <a:rPr lang="en-US" altLang="zh-CN" sz="2800" b="1" dirty="0">
                <a:solidFill>
                  <a:schemeClr val="tx1"/>
                </a:solidFill>
              </a:rPr>
              <a:t>      3</a:t>
            </a:r>
            <a:r>
              <a:rPr lang="zh-CN" altLang="en-US" sz="2800" b="1" dirty="0">
                <a:solidFill>
                  <a:schemeClr val="tx1"/>
                </a:solidFill>
              </a:rPr>
              <a:t>）反复阅读原始资料，“投降”的态度，反思自己的反应</a:t>
            </a:r>
            <a:endParaRPr lang="zh-CN" altLang="en-US" sz="2800" b="1" dirty="0">
              <a:solidFill>
                <a:schemeClr val="tx1"/>
              </a:solidFill>
            </a:endParaRPr>
          </a:p>
          <a:p>
            <a:pPr>
              <a:buNone/>
            </a:pPr>
            <a:r>
              <a:rPr lang="en-US" altLang="zh-CN" sz="2800" b="1" dirty="0">
                <a:solidFill>
                  <a:schemeClr val="tx1"/>
                </a:solidFill>
              </a:rPr>
              <a:t>      4</a:t>
            </a:r>
            <a:r>
              <a:rPr lang="zh-CN" altLang="en-US" sz="2800" b="1" dirty="0">
                <a:solidFill>
                  <a:schemeClr val="tx1"/>
                </a:solidFill>
              </a:rPr>
              <a:t>）寻找本土概念</a:t>
            </a:r>
            <a:endParaRPr lang="zh-CN" altLang="en-US" sz="2800" b="1" dirty="0">
              <a:solidFill>
                <a:schemeClr val="tx1"/>
              </a:solidFill>
            </a:endParaRPr>
          </a:p>
        </p:txBody>
      </p:sp>
    </p:spTree>
    <p:custDataLst>
      <p:tags r:id="rId3"/>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四、质的研究重要环节的实施</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lnSpcReduction="10000"/>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zh-CN" altLang="en-US" dirty="0">
                <a:solidFill>
                  <a:schemeClr val="tx1"/>
                </a:solidFill>
              </a:rPr>
              <a:t>寻找本土概念（韩少功</a:t>
            </a:r>
            <a:r>
              <a:rPr lang="en-US" altLang="zh-CN" dirty="0">
                <a:solidFill>
                  <a:schemeClr val="tx1"/>
                </a:solidFill>
              </a:rPr>
              <a:t>《</a:t>
            </a:r>
            <a:r>
              <a:rPr lang="zh-CN" altLang="en-US" dirty="0">
                <a:solidFill>
                  <a:schemeClr val="tx1"/>
                </a:solidFill>
              </a:rPr>
              <a:t>马桥词典</a:t>
            </a:r>
            <a:r>
              <a:rPr lang="en-US" altLang="zh-CN" dirty="0">
                <a:solidFill>
                  <a:schemeClr val="tx1"/>
                </a:solidFill>
              </a:rPr>
              <a:t>》</a:t>
            </a:r>
            <a:r>
              <a:rPr lang="zh-CN" altLang="en-US" dirty="0">
                <a:solidFill>
                  <a:schemeClr val="tx1"/>
                </a:solidFill>
              </a:rPr>
              <a:t>）</a:t>
            </a:r>
            <a:endParaRPr lang="en-US" altLang="zh-CN" dirty="0">
              <a:solidFill>
                <a:schemeClr val="tx1"/>
              </a:solidFill>
            </a:endParaRPr>
          </a:p>
          <a:p>
            <a:r>
              <a:rPr lang="zh-CN" altLang="en-US" sz="1600" dirty="0">
                <a:solidFill>
                  <a:schemeClr val="tx1"/>
                </a:solidFill>
              </a:rPr>
              <a:t>一九八八年我移居中国的南方之南，最南端的海南岛。我不会说海南后，而且觉得这种话很难学。有一天，我与朋友到菜市场买菜，见到不知名的鱼，便向本地的卖主打听。他说这是鱼。我说我知道是鱼，请问是什么鱼？他瞪大眼睛说，“海鱼么。”我笑了，我说我知道是海鱼，请问是“什么海鱼？”对方的眼睛瞪得更大了，显得有些不耐烦。“大鱼么？”</a:t>
            </a:r>
            <a:endParaRPr lang="zh-CN" altLang="en-US" sz="1600" dirty="0">
              <a:solidFill>
                <a:schemeClr val="tx1"/>
              </a:solidFill>
            </a:endParaRPr>
          </a:p>
          <a:p>
            <a:r>
              <a:rPr lang="zh-CN" altLang="en-US" sz="1600" dirty="0">
                <a:solidFill>
                  <a:schemeClr val="tx1"/>
                </a:solidFill>
              </a:rPr>
              <a:t>    我和朋友事后想起这一段对话，忍不住大笑。</a:t>
            </a:r>
            <a:endParaRPr lang="zh-CN" altLang="en-US" sz="1600" dirty="0">
              <a:solidFill>
                <a:schemeClr val="tx1"/>
              </a:solidFill>
            </a:endParaRPr>
          </a:p>
          <a:p>
            <a:r>
              <a:rPr lang="zh-CN" altLang="en-US" sz="1600" dirty="0">
                <a:solidFill>
                  <a:schemeClr val="tx1"/>
                </a:solidFill>
              </a:rPr>
              <a:t>    海南人有全国最大的海域，有数不尽数的渔村，历史悠久的渔业。我后来才知道，他们关于鱼的词汇量应该说是最大的。真正的渔民，对几百种自以及鱼的每个部位以及鱼的冬种状态，都有特定的语词，都有细致、准确的表达和描述、足可以编出一本厚厚的词典。但这些绝大部分无法进人普通话。即使是收集词条最多的</a:t>
            </a:r>
            <a:r>
              <a:rPr lang="en-US" altLang="zh-CN" sz="1600" dirty="0">
                <a:solidFill>
                  <a:schemeClr val="tx1"/>
                </a:solidFill>
              </a:rPr>
              <a:t>《</a:t>
            </a:r>
            <a:r>
              <a:rPr lang="zh-CN" altLang="en-US" sz="1600" dirty="0">
                <a:solidFill>
                  <a:schemeClr val="tx1"/>
                </a:solidFill>
              </a:rPr>
              <a:t>康熙字典</a:t>
            </a:r>
            <a:r>
              <a:rPr lang="en-US" altLang="zh-CN" sz="1600" dirty="0">
                <a:solidFill>
                  <a:schemeClr val="tx1"/>
                </a:solidFill>
              </a:rPr>
              <a:t>》</a:t>
            </a:r>
            <a:r>
              <a:rPr lang="zh-CN" altLang="en-US" sz="1600" dirty="0">
                <a:solidFill>
                  <a:schemeClr val="tx1"/>
                </a:solidFill>
              </a:rPr>
              <a:t>，四万多汉字也离这个海岛太遥远，把这里大量深切而丰富的感受排除在视野之外，排除在学士们御制的笔砚之外。当我同这里的人说起普通话时，当我迫使他们使用他们不太熟悉的语言时，他们就只可能用“海鱼”或“大鱼”来含糊。</a:t>
            </a:r>
            <a:endParaRPr lang="zh-CN" altLang="en-US" sz="1600" dirty="0">
              <a:solidFill>
                <a:schemeClr val="tx1"/>
              </a:solidFill>
            </a:endParaRPr>
          </a:p>
          <a:p>
            <a:r>
              <a:rPr lang="zh-CN" altLang="en-US" sz="1600" dirty="0">
                <a:solidFill>
                  <a:schemeClr val="tx1"/>
                </a:solidFill>
              </a:rPr>
              <a:t>    我差一点嘲笑他们，差一点以为他们可怜地语言贫乏。我当然错了。对于我来说，他们并不是我见到的他们，并不是我在谈论的他们，他们嘲瞅呕哑巩哩哇啦，很大程度上还隐匿在我无法进人的语言屏障之后，深藏在中文普通话无法照亮的暗夜里。他们接受了这种暗夜。</a:t>
            </a:r>
            <a:endParaRPr lang="zh-CN" altLang="en-US" sz="1600" dirty="0">
              <a:solidFill>
                <a:schemeClr val="tx1"/>
              </a:solidFill>
            </a:endParaRPr>
          </a:p>
          <a:p>
            <a:pPr>
              <a:buNone/>
            </a:pPr>
            <a:endParaRPr lang="zh-CN" altLang="en-US" sz="1600" dirty="0">
              <a:solidFill>
                <a:schemeClr val="tx1"/>
              </a:solidFill>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提问：这是一个好的质性研究问题吗？</a:t>
            </a:r>
            <a:endParaRPr lang="zh-CN" altLang="en-US" dirty="0">
              <a:sym typeface="+mn-ea"/>
            </a:endParaRPr>
          </a:p>
        </p:txBody>
      </p:sp>
      <p:sp>
        <p:nvSpPr>
          <p:cNvPr id="4" name="内容占位符 2"/>
          <p:cNvSpPr>
            <a:spLocks noGrp="1"/>
          </p:cNvSpPr>
          <p:nvPr>
            <p:custDataLst>
              <p:tags r:id="rId2"/>
            </p:custDataLst>
          </p:nvPr>
        </p:nvSpPr>
        <p:spPr>
          <a:xfrm>
            <a:off x="521970" y="1301749"/>
            <a:ext cx="8100000" cy="4873625"/>
          </a:xfrm>
          <a:prstGeom prst="rect">
            <a:avLst/>
          </a:prstGeom>
          <a:noFill/>
          <a:ln w="9525">
            <a:noFill/>
          </a:ln>
        </p:spPr>
        <p:txBody>
          <a:bodyPr wrap="square"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zh-CN" altLang="en-US">
                <a:solidFill>
                  <a:schemeClr val="tx1"/>
                </a:solidFill>
              </a:rPr>
              <a:t>参加</a:t>
            </a:r>
            <a:r>
              <a:rPr lang="en-US" altLang="zh-CN">
                <a:solidFill>
                  <a:schemeClr val="tx1"/>
                </a:solidFill>
              </a:rPr>
              <a:t>“</a:t>
            </a:r>
            <a:r>
              <a:rPr lang="zh-CN" altLang="en-US">
                <a:solidFill>
                  <a:schemeClr val="tx1"/>
                </a:solidFill>
              </a:rPr>
              <a:t>国培</a:t>
            </a:r>
            <a:r>
              <a:rPr lang="en-US" altLang="zh-CN">
                <a:solidFill>
                  <a:schemeClr val="tx1"/>
                </a:solidFill>
              </a:rPr>
              <a:t>”“</a:t>
            </a:r>
            <a:r>
              <a:rPr lang="zh-CN" altLang="en-US">
                <a:solidFill>
                  <a:schemeClr val="tx1"/>
                </a:solidFill>
              </a:rPr>
              <a:t>省培</a:t>
            </a:r>
            <a:r>
              <a:rPr lang="en-US" altLang="zh-CN">
                <a:solidFill>
                  <a:schemeClr val="tx1"/>
                </a:solidFill>
              </a:rPr>
              <a:t>”</a:t>
            </a:r>
            <a:r>
              <a:rPr lang="zh-CN" altLang="en-US">
                <a:solidFill>
                  <a:schemeClr val="tx1"/>
                </a:solidFill>
              </a:rPr>
              <a:t>会提高教师的教学能力吗？</a:t>
            </a:r>
            <a:endParaRPr lang="zh-CN" altLang="en-US">
              <a:solidFill>
                <a:schemeClr val="tx1"/>
              </a:solidFill>
            </a:endParaRPr>
          </a:p>
          <a:p>
            <a:endParaRPr lang="zh-CN" altLang="en-US">
              <a:solidFill>
                <a:schemeClr val="tx1"/>
              </a:solidFill>
            </a:endParaRPr>
          </a:p>
          <a:p>
            <a:r>
              <a:rPr lang="zh-CN" altLang="en-US">
                <a:solidFill>
                  <a:schemeClr val="tx1"/>
                </a:solidFill>
              </a:rPr>
              <a:t>影响小学生学业成绩的因素有哪些？</a:t>
            </a:r>
            <a:endParaRPr lang="zh-CN" altLang="en-US">
              <a:solidFill>
                <a:schemeClr val="tx1"/>
              </a:solidFill>
            </a:endParaRPr>
          </a:p>
          <a:p>
            <a:endParaRPr lang="zh-CN" altLang="en-US">
              <a:solidFill>
                <a:schemeClr val="tx1"/>
              </a:solidFill>
            </a:endParaRPr>
          </a:p>
          <a:p>
            <a:r>
              <a:rPr lang="zh-CN" altLang="en-US">
                <a:solidFill>
                  <a:schemeClr val="tx1"/>
                </a:solidFill>
              </a:rPr>
              <a:t>护理患抑郁症的学生是怎样一种体验？</a:t>
            </a:r>
            <a:endParaRPr lang="zh-CN" altLang="en-US">
              <a:solidFill>
                <a:schemeClr val="tx1"/>
              </a:solidFill>
            </a:endParaRPr>
          </a:p>
          <a:p>
            <a:endParaRPr lang="zh-CN" altLang="en-US">
              <a:solidFill>
                <a:schemeClr val="tx1"/>
              </a:solidFill>
            </a:endParaRPr>
          </a:p>
          <a:p>
            <a:r>
              <a:rPr lang="zh-CN" altLang="en-US">
                <a:solidFill>
                  <a:schemeClr val="tx1"/>
                </a:solidFill>
              </a:rPr>
              <a:t>为什么师范生学了教育学和心理学还是不会教书？</a:t>
            </a:r>
            <a:endParaRPr lang="zh-CN" altLang="en-US">
              <a:solidFill>
                <a:schemeClr val="tx1"/>
              </a:solidFill>
            </a:endParaRPr>
          </a:p>
        </p:txBody>
      </p:sp>
    </p:spTree>
    <p:custDataLst>
      <p:tags r:id="rId3"/>
    </p:custData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五、质性研究相关问题</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pPr latinLnBrk="0">
              <a:lnSpc>
                <a:spcPct val="150000"/>
              </a:lnSpc>
            </a:pPr>
            <a:r>
              <a:rPr lang="en-US" altLang="zh-CN" sz="2400" b="1" dirty="0">
                <a:solidFill>
                  <a:schemeClr val="tx1"/>
                </a:solidFill>
              </a:rPr>
              <a:t>1.</a:t>
            </a:r>
            <a:r>
              <a:rPr lang="zh-CN" altLang="en-US" sz="2400" b="1" dirty="0">
                <a:solidFill>
                  <a:schemeClr val="tx1"/>
                </a:solidFill>
              </a:rPr>
              <a:t>可否将质性研究的结论做一般化的推广？</a:t>
            </a:r>
            <a:endParaRPr lang="en-US" altLang="zh-CN" sz="2400" b="1" dirty="0">
              <a:solidFill>
                <a:schemeClr val="tx1"/>
              </a:solidFill>
            </a:endParaRPr>
          </a:p>
          <a:p>
            <a:pPr eaLnBrk="1" latinLnBrk="0" hangingPunct="1">
              <a:lnSpc>
                <a:spcPct val="150000"/>
              </a:lnSpc>
            </a:pPr>
            <a:r>
              <a:rPr lang="zh-CN" altLang="en-US" sz="2000" b="1" dirty="0">
                <a:solidFill>
                  <a:schemeClr val="tx1"/>
                </a:solidFill>
              </a:rPr>
              <a:t>由于被研究的样本是个别的，由于质的研究难以或无法重复，一般来说，不能将质的研究结论随意推广到一般的情况。</a:t>
            </a:r>
            <a:endParaRPr lang="zh-CN" altLang="en-US" sz="2000" b="1" dirty="0">
              <a:solidFill>
                <a:schemeClr val="tx1"/>
              </a:solidFill>
            </a:endParaRPr>
          </a:p>
          <a:p>
            <a:pPr eaLnBrk="1" latinLnBrk="0" hangingPunct="1">
              <a:lnSpc>
                <a:spcPct val="150000"/>
              </a:lnSpc>
            </a:pPr>
            <a:r>
              <a:rPr lang="zh-CN" altLang="en-US" sz="2000" b="1" dirty="0">
                <a:solidFill>
                  <a:schemeClr val="tx1"/>
                </a:solidFill>
              </a:rPr>
              <a:t>人类的思想和行为总存在共性，许多社会现象或过程都不是完全偶然的或独特的，因此，只要研究者不是只注意特殊事例中的特殊情况，而是力图去反映共同现象在特殊事例中的表现，则其研究的结果对一般的情况有参考价值。</a:t>
            </a:r>
            <a:endParaRPr lang="zh-CN" altLang="en-US" sz="2000" b="1" dirty="0">
              <a:solidFill>
                <a:schemeClr val="tx1"/>
              </a:solidFill>
            </a:endParaRPr>
          </a:p>
          <a:p>
            <a:pPr eaLnBrk="1" latinLnBrk="0" hangingPunct="1">
              <a:lnSpc>
                <a:spcPct val="150000"/>
              </a:lnSpc>
            </a:pPr>
            <a:r>
              <a:rPr lang="zh-CN" altLang="en-US" sz="2000" b="1" dirty="0">
                <a:solidFill>
                  <a:schemeClr val="tx1"/>
                </a:solidFill>
              </a:rPr>
              <a:t>尽管很难找到完全重复的两个研究，但是如果从一批相近的研究中可以找出共同的概念框架，这样的框架在一定的范围内应该有普适意义。</a:t>
            </a:r>
            <a:endParaRPr lang="zh-CN" altLang="en-US" sz="2000" b="1" dirty="0">
              <a:solidFill>
                <a:schemeClr val="tx1"/>
              </a:solidFill>
            </a:endParaRPr>
          </a:p>
          <a:p>
            <a:endParaRPr lang="zh-CN" altLang="en-US" sz="2000" b="1" dirty="0">
              <a:solidFill>
                <a:schemeClr val="tx1"/>
              </a:solidFill>
            </a:endParaRPr>
          </a:p>
        </p:txBody>
      </p:sp>
    </p:spTree>
    <p:custDataLst>
      <p:tags r:id="rId3"/>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五、质的研究相关问题</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sz="2400" b="1" dirty="0">
                <a:solidFill>
                  <a:schemeClr val="tx1"/>
                </a:solidFill>
              </a:rPr>
              <a:t>2.</a:t>
            </a:r>
            <a:r>
              <a:rPr lang="zh-CN" altLang="en-US" sz="2400" b="1" dirty="0">
                <a:solidFill>
                  <a:schemeClr val="tx1"/>
                </a:solidFill>
              </a:rPr>
              <a:t>研究者的观点、先入想法或偏见是否对资料有影响？有什么样的影响？</a:t>
            </a:r>
            <a:endParaRPr lang="en-US" altLang="zh-CN" sz="2400" b="1" dirty="0">
              <a:solidFill>
                <a:schemeClr val="tx1"/>
              </a:solidFill>
            </a:endParaRPr>
          </a:p>
          <a:p>
            <a:pPr eaLnBrk="1" hangingPunct="1">
              <a:lnSpc>
                <a:spcPct val="90000"/>
              </a:lnSpc>
            </a:pPr>
            <a:r>
              <a:rPr lang="zh-CN" altLang="en-US" sz="2400" dirty="0">
                <a:solidFill>
                  <a:schemeClr val="tx1"/>
                </a:solidFill>
              </a:rPr>
              <a:t>研究者原有的观点和想法将影响研究框架的建构，资料的分析和得出结论的过程，而不是研究资料的获取。</a:t>
            </a:r>
            <a:endParaRPr lang="zh-CN" altLang="en-US" sz="2400" dirty="0">
              <a:solidFill>
                <a:schemeClr val="tx1"/>
              </a:solidFill>
            </a:endParaRPr>
          </a:p>
          <a:p>
            <a:pPr eaLnBrk="1" hangingPunct="1">
              <a:lnSpc>
                <a:spcPct val="90000"/>
              </a:lnSpc>
            </a:pPr>
            <a:r>
              <a:rPr lang="zh-CN" altLang="en-US" sz="2400" dirty="0">
                <a:solidFill>
                  <a:schemeClr val="tx1"/>
                </a:solidFill>
              </a:rPr>
              <a:t>研究资料的收集应是客观的，应尽量避免主观性的影响：</a:t>
            </a:r>
            <a:endParaRPr lang="zh-CN" altLang="en-US" sz="2400" dirty="0">
              <a:solidFill>
                <a:schemeClr val="tx1"/>
              </a:solidFill>
            </a:endParaRPr>
          </a:p>
          <a:p>
            <a:pPr lvl="1" eaLnBrk="1" hangingPunct="1">
              <a:lnSpc>
                <a:spcPct val="90000"/>
              </a:lnSpc>
            </a:pPr>
            <a:r>
              <a:rPr lang="zh-CN" altLang="en-US" sz="2400" dirty="0">
                <a:solidFill>
                  <a:schemeClr val="tx1"/>
                </a:solidFill>
              </a:rPr>
              <a:t>尽量收集一切发生在现场的资料，而不是从先入观念出发选择性地进行记录；</a:t>
            </a:r>
            <a:endParaRPr lang="zh-CN" altLang="en-US" sz="2400" dirty="0">
              <a:solidFill>
                <a:schemeClr val="tx1"/>
              </a:solidFill>
            </a:endParaRPr>
          </a:p>
          <a:p>
            <a:pPr lvl="1" eaLnBrk="1" hangingPunct="1">
              <a:lnSpc>
                <a:spcPct val="90000"/>
              </a:lnSpc>
            </a:pPr>
            <a:r>
              <a:rPr lang="zh-CN" altLang="en-US" sz="2400" dirty="0">
                <a:solidFill>
                  <a:schemeClr val="tx1"/>
                </a:solidFill>
              </a:rPr>
              <a:t>不要从某种价值判断出发去看待收集到的资料；</a:t>
            </a:r>
            <a:endParaRPr lang="zh-CN" altLang="en-US" sz="2400" dirty="0">
              <a:solidFill>
                <a:schemeClr val="tx1"/>
              </a:solidFill>
            </a:endParaRPr>
          </a:p>
          <a:p>
            <a:pPr lvl="1" eaLnBrk="1" hangingPunct="1">
              <a:lnSpc>
                <a:spcPct val="90000"/>
              </a:lnSpc>
            </a:pPr>
            <a:r>
              <a:rPr lang="zh-CN" altLang="en-US" sz="2400" dirty="0">
                <a:solidFill>
                  <a:schemeClr val="tx1"/>
                </a:solidFill>
              </a:rPr>
              <a:t>注意从被研究对象和其他研究者的反馈中获得关于自己的主观性的信息，及时加以改进。</a:t>
            </a:r>
            <a:endParaRPr lang="zh-CN" altLang="en-US" sz="2400" dirty="0">
              <a:solidFill>
                <a:schemeClr val="tx1"/>
              </a:solidFill>
            </a:endParaRPr>
          </a:p>
          <a:p>
            <a:pPr eaLnBrk="1" hangingPunct="1">
              <a:lnSpc>
                <a:spcPct val="90000"/>
              </a:lnSpc>
            </a:pPr>
            <a:r>
              <a:rPr lang="zh-CN" altLang="en-US" sz="2400" dirty="0">
                <a:solidFill>
                  <a:schemeClr val="tx1"/>
                </a:solidFill>
              </a:rPr>
              <a:t>完全的客观性是不可能的。</a:t>
            </a:r>
            <a:endParaRPr lang="zh-CN" altLang="en-US" sz="2400" dirty="0">
              <a:solidFill>
                <a:schemeClr val="tx1"/>
              </a:solidFill>
            </a:endParaRPr>
          </a:p>
          <a:p>
            <a:endParaRPr lang="zh-CN" altLang="en-US" sz="2400" dirty="0">
              <a:solidFill>
                <a:schemeClr val="tx1"/>
              </a:solidFill>
            </a:endParaRPr>
          </a:p>
        </p:txBody>
      </p:sp>
    </p:spTree>
    <p:custDataLst>
      <p:tags r:id="rId3"/>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五、质的研究相关问题</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sz="2400" b="1" dirty="0">
                <a:solidFill>
                  <a:schemeClr val="tx1"/>
                </a:solidFill>
              </a:rPr>
              <a:t>3.</a:t>
            </a:r>
            <a:r>
              <a:rPr lang="zh-CN" altLang="en-US" sz="2400" b="1" dirty="0">
                <a:solidFill>
                  <a:schemeClr val="tx1"/>
                </a:solidFill>
              </a:rPr>
              <a:t>研究者的存在是否影响被研究对象的言行？</a:t>
            </a:r>
            <a:endParaRPr lang="en-US" altLang="zh-CN" sz="2400" b="1" dirty="0">
              <a:solidFill>
                <a:schemeClr val="tx1"/>
              </a:solidFill>
            </a:endParaRPr>
          </a:p>
          <a:p>
            <a:pPr eaLnBrk="1" hangingPunct="1">
              <a:lnSpc>
                <a:spcPct val="90000"/>
              </a:lnSpc>
            </a:pPr>
            <a:r>
              <a:rPr lang="zh-CN" altLang="en-US" sz="2400" b="1" dirty="0">
                <a:solidFill>
                  <a:schemeClr val="tx1"/>
                </a:solidFill>
              </a:rPr>
              <a:t>确实存在观察效应</a:t>
            </a:r>
            <a:endParaRPr lang="zh-CN" altLang="en-US" sz="2400" b="1" dirty="0">
              <a:solidFill>
                <a:schemeClr val="tx1"/>
              </a:solidFill>
            </a:endParaRPr>
          </a:p>
          <a:p>
            <a:pPr eaLnBrk="1" hangingPunct="1">
              <a:lnSpc>
                <a:spcPct val="90000"/>
              </a:lnSpc>
            </a:pPr>
            <a:r>
              <a:rPr lang="zh-CN" altLang="en-US" sz="2400" b="1" dirty="0">
                <a:solidFill>
                  <a:schemeClr val="tx1"/>
                </a:solidFill>
              </a:rPr>
              <a:t>研究者应知道观察效应对被研究对象的影响：</a:t>
            </a:r>
            <a:endParaRPr lang="zh-CN" altLang="en-US" sz="2400" b="1" dirty="0">
              <a:solidFill>
                <a:schemeClr val="tx1"/>
              </a:solidFill>
            </a:endParaRPr>
          </a:p>
          <a:p>
            <a:pPr lvl="1" eaLnBrk="1" hangingPunct="1">
              <a:lnSpc>
                <a:spcPct val="90000"/>
              </a:lnSpc>
            </a:pPr>
            <a:r>
              <a:rPr lang="zh-CN" altLang="en-US" sz="2400" b="1" dirty="0">
                <a:solidFill>
                  <a:schemeClr val="tx1"/>
                </a:solidFill>
              </a:rPr>
              <a:t>通过非研究的渠道</a:t>
            </a:r>
            <a:endParaRPr lang="zh-CN" altLang="en-US" sz="2400" b="1" dirty="0">
              <a:solidFill>
                <a:schemeClr val="tx1"/>
              </a:solidFill>
            </a:endParaRPr>
          </a:p>
          <a:p>
            <a:pPr lvl="1" eaLnBrk="1" hangingPunct="1">
              <a:lnSpc>
                <a:spcPct val="90000"/>
              </a:lnSpc>
            </a:pPr>
            <a:r>
              <a:rPr lang="zh-CN" altLang="en-US" sz="2400" b="1" dirty="0">
                <a:solidFill>
                  <a:schemeClr val="tx1"/>
                </a:solidFill>
              </a:rPr>
              <a:t>通过他人的研究</a:t>
            </a:r>
            <a:endParaRPr lang="zh-CN" altLang="en-US" sz="2400" b="1" dirty="0">
              <a:solidFill>
                <a:schemeClr val="tx1"/>
              </a:solidFill>
            </a:endParaRPr>
          </a:p>
          <a:p>
            <a:pPr lvl="1" eaLnBrk="1" hangingPunct="1">
              <a:lnSpc>
                <a:spcPct val="90000"/>
              </a:lnSpc>
            </a:pPr>
            <a:r>
              <a:rPr lang="zh-CN" altLang="en-US" sz="2400" b="1" dirty="0">
                <a:solidFill>
                  <a:schemeClr val="tx1"/>
                </a:solidFill>
              </a:rPr>
              <a:t>通过与被研究对象的长期交往</a:t>
            </a:r>
            <a:endParaRPr lang="zh-CN" altLang="en-US" sz="2400" b="1" dirty="0">
              <a:solidFill>
                <a:schemeClr val="tx1"/>
              </a:solidFill>
            </a:endParaRPr>
          </a:p>
          <a:p>
            <a:pPr lvl="1" eaLnBrk="1" hangingPunct="1">
              <a:lnSpc>
                <a:spcPct val="90000"/>
              </a:lnSpc>
            </a:pPr>
            <a:r>
              <a:rPr lang="en-US" altLang="zh-CN" sz="2400" b="1" dirty="0">
                <a:solidFill>
                  <a:schemeClr val="tx1"/>
                </a:solidFill>
              </a:rPr>
              <a:t>…</a:t>
            </a:r>
            <a:endParaRPr lang="en-US" altLang="zh-CN" sz="2400" b="1" dirty="0">
              <a:solidFill>
                <a:schemeClr val="tx1"/>
              </a:solidFill>
            </a:endParaRPr>
          </a:p>
          <a:p>
            <a:pPr eaLnBrk="1" hangingPunct="1">
              <a:lnSpc>
                <a:spcPct val="90000"/>
              </a:lnSpc>
            </a:pPr>
            <a:r>
              <a:rPr lang="zh-CN" altLang="en-US" sz="2400" b="1" dirty="0">
                <a:solidFill>
                  <a:schemeClr val="tx1"/>
                </a:solidFill>
              </a:rPr>
              <a:t>尽量避免观察效应的办法：</a:t>
            </a:r>
            <a:endParaRPr lang="zh-CN" altLang="en-US" sz="2400" b="1" dirty="0">
              <a:solidFill>
                <a:schemeClr val="tx1"/>
              </a:solidFill>
            </a:endParaRPr>
          </a:p>
          <a:p>
            <a:pPr lvl="1" eaLnBrk="1" hangingPunct="1">
              <a:lnSpc>
                <a:spcPct val="90000"/>
              </a:lnSpc>
            </a:pPr>
            <a:r>
              <a:rPr lang="zh-CN" altLang="en-US" sz="2400" b="1" dirty="0">
                <a:solidFill>
                  <a:schemeClr val="tx1"/>
                </a:solidFill>
              </a:rPr>
              <a:t>避免研究的功利效果</a:t>
            </a:r>
            <a:endParaRPr lang="zh-CN" altLang="en-US" sz="2400" b="1" dirty="0">
              <a:solidFill>
                <a:schemeClr val="tx1"/>
              </a:solidFill>
            </a:endParaRPr>
          </a:p>
          <a:p>
            <a:pPr lvl="1" eaLnBrk="1" hangingPunct="1">
              <a:lnSpc>
                <a:spcPct val="90000"/>
              </a:lnSpc>
            </a:pPr>
            <a:r>
              <a:rPr lang="zh-CN" altLang="en-US" sz="2400" b="1" dirty="0">
                <a:solidFill>
                  <a:schemeClr val="tx1"/>
                </a:solidFill>
              </a:rPr>
              <a:t>减少被研究对象的戒备心理</a:t>
            </a:r>
            <a:endParaRPr lang="zh-CN" altLang="en-US" sz="2400" b="1" dirty="0">
              <a:solidFill>
                <a:schemeClr val="tx1"/>
              </a:solidFill>
            </a:endParaRPr>
          </a:p>
          <a:p>
            <a:pPr eaLnBrk="1" hangingPunct="1">
              <a:lnSpc>
                <a:spcPct val="90000"/>
              </a:lnSpc>
            </a:pPr>
            <a:r>
              <a:rPr lang="zh-CN" altLang="en-US" sz="2400" b="1" dirty="0">
                <a:solidFill>
                  <a:schemeClr val="tx1"/>
                </a:solidFill>
              </a:rPr>
              <a:t>将观察效应也纳入研究的范围</a:t>
            </a:r>
            <a:endParaRPr lang="zh-CN" altLang="en-US" sz="2400" b="1" dirty="0">
              <a:solidFill>
                <a:schemeClr val="tx1"/>
              </a:solidFill>
            </a:endParaRPr>
          </a:p>
        </p:txBody>
      </p:sp>
    </p:spTree>
    <p:custDataLst>
      <p:tags r:id="rId3"/>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五、质的研究相关问题</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sz="2400" b="1" dirty="0">
                <a:solidFill>
                  <a:schemeClr val="tx1"/>
                </a:solidFill>
              </a:rPr>
              <a:t>4.</a:t>
            </a:r>
            <a:r>
              <a:rPr lang="zh-CN" altLang="en-US" sz="2400" b="1" dirty="0">
                <a:solidFill>
                  <a:schemeClr val="tx1"/>
                </a:solidFill>
              </a:rPr>
              <a:t>不同的研究者对同一事件进行观察，是否能得到相同的结论？</a:t>
            </a:r>
            <a:endParaRPr lang="en-US" altLang="zh-CN" sz="2400" b="1" dirty="0">
              <a:solidFill>
                <a:schemeClr val="tx1"/>
              </a:solidFill>
            </a:endParaRPr>
          </a:p>
          <a:p>
            <a:pPr eaLnBrk="1" hangingPunct="1">
              <a:lnSpc>
                <a:spcPct val="90000"/>
              </a:lnSpc>
            </a:pPr>
            <a:r>
              <a:rPr lang="zh-CN" altLang="en-US" sz="2400" b="1" dirty="0">
                <a:solidFill>
                  <a:schemeClr val="tx1"/>
                </a:solidFill>
              </a:rPr>
              <a:t>由于研究者的背景和目的不同，对同一事件可能记录不同的资料，得到不同的结论；</a:t>
            </a:r>
            <a:endParaRPr lang="zh-CN" altLang="en-US" sz="2400" b="1" dirty="0">
              <a:solidFill>
                <a:schemeClr val="tx1"/>
              </a:solidFill>
            </a:endParaRPr>
          </a:p>
          <a:p>
            <a:pPr eaLnBrk="1" hangingPunct="1">
              <a:lnSpc>
                <a:spcPct val="90000"/>
              </a:lnSpc>
            </a:pPr>
            <a:r>
              <a:rPr lang="zh-CN" altLang="en-US" sz="2400" b="1" dirty="0">
                <a:solidFill>
                  <a:schemeClr val="tx1"/>
                </a:solidFill>
              </a:rPr>
              <a:t>即使是目的相同的研究，研究者也可能由于本身的概念框架的不同而对同一事件有不同的感觉并得出不同的结论；特别是当研究涉及到情感、态度方面的时候；</a:t>
            </a:r>
            <a:endParaRPr lang="zh-CN" altLang="en-US" sz="2400" b="1" dirty="0">
              <a:solidFill>
                <a:schemeClr val="tx1"/>
              </a:solidFill>
            </a:endParaRPr>
          </a:p>
          <a:p>
            <a:pPr eaLnBrk="1" hangingPunct="1">
              <a:lnSpc>
                <a:spcPct val="90000"/>
              </a:lnSpc>
            </a:pPr>
            <a:r>
              <a:rPr lang="zh-CN" altLang="en-US" sz="2400" b="1" dirty="0">
                <a:solidFill>
                  <a:schemeClr val="tx1"/>
                </a:solidFill>
              </a:rPr>
              <a:t>即使如此，研究者仍必须保证研究资料的准确性和可靠性。</a:t>
            </a:r>
            <a:endParaRPr lang="zh-CN" altLang="en-US" sz="2400" b="1" dirty="0">
              <a:solidFill>
                <a:schemeClr val="tx1"/>
              </a:solidFill>
            </a:endParaRPr>
          </a:p>
          <a:p>
            <a:endParaRPr lang="zh-CN" altLang="en-US" sz="2400" b="1" dirty="0">
              <a:solidFill>
                <a:schemeClr val="tx1"/>
              </a:solidFill>
            </a:endParaRPr>
          </a:p>
        </p:txBody>
      </p:sp>
    </p:spTree>
    <p:custDataLst>
      <p:tags r:id="rId3"/>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五、质的研究相关问题</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sz="2000" b="1" dirty="0">
                <a:solidFill>
                  <a:schemeClr val="tx1"/>
                </a:solidFill>
              </a:rPr>
              <a:t>5.</a:t>
            </a:r>
            <a:r>
              <a:rPr lang="zh-CN" altLang="en-US" sz="2000" b="1" dirty="0">
                <a:solidFill>
                  <a:schemeClr val="tx1"/>
                </a:solidFill>
              </a:rPr>
              <a:t>质性研究有没有信度问题？</a:t>
            </a:r>
            <a:endParaRPr lang="en-US" altLang="zh-CN" sz="2000" b="1" dirty="0">
              <a:solidFill>
                <a:schemeClr val="tx1"/>
              </a:solidFill>
            </a:endParaRPr>
          </a:p>
          <a:p>
            <a:pPr eaLnBrk="1" hangingPunct="1">
              <a:lnSpc>
                <a:spcPct val="80000"/>
              </a:lnSpc>
            </a:pPr>
            <a:r>
              <a:rPr lang="zh-CN" altLang="en-US" sz="2000" b="1" dirty="0">
                <a:solidFill>
                  <a:schemeClr val="tx1"/>
                </a:solidFill>
              </a:rPr>
              <a:t>信度概念的本意在于研究手段的可靠性和研究结果的可信程度，它反映了研究的质量。在量化研究中，往往通过研究的可重复性或工具的内部一致性来作为反映信度的指标。</a:t>
            </a:r>
            <a:endParaRPr lang="zh-CN" altLang="en-US" sz="2000" b="1" dirty="0">
              <a:solidFill>
                <a:schemeClr val="tx1"/>
              </a:solidFill>
            </a:endParaRPr>
          </a:p>
          <a:p>
            <a:pPr eaLnBrk="1" hangingPunct="1">
              <a:lnSpc>
                <a:spcPct val="80000"/>
              </a:lnSpc>
            </a:pPr>
            <a:r>
              <a:rPr lang="zh-CN" altLang="en-US" sz="2000" b="1" dirty="0">
                <a:solidFill>
                  <a:schemeClr val="tx1"/>
                </a:solidFill>
              </a:rPr>
              <a:t>质的研究不可能完全重复，作为研究工具的研究者的观点也可能随时间发生变化，因此，以可重复性或内部一致性作为指标来衡量研究的质量是不可行也不合理的。</a:t>
            </a:r>
            <a:endParaRPr lang="zh-CN" altLang="en-US" sz="2000" b="1" dirty="0">
              <a:solidFill>
                <a:schemeClr val="tx1"/>
              </a:solidFill>
            </a:endParaRPr>
          </a:p>
          <a:p>
            <a:pPr eaLnBrk="1" hangingPunct="1">
              <a:lnSpc>
                <a:spcPct val="80000"/>
              </a:lnSpc>
            </a:pPr>
            <a:r>
              <a:rPr lang="zh-CN" altLang="en-US" sz="2000" b="1" dirty="0">
                <a:solidFill>
                  <a:schemeClr val="tx1"/>
                </a:solidFill>
              </a:rPr>
              <a:t>但是质的研究同样需要考虑信度的问题，只是考虑的方法和角度与量化研究不同：</a:t>
            </a:r>
            <a:endParaRPr lang="zh-CN" altLang="en-US" sz="2000" b="1" dirty="0">
              <a:solidFill>
                <a:schemeClr val="tx1"/>
              </a:solidFill>
            </a:endParaRPr>
          </a:p>
          <a:p>
            <a:pPr lvl="1" eaLnBrk="1" hangingPunct="1">
              <a:lnSpc>
                <a:spcPct val="80000"/>
              </a:lnSpc>
            </a:pPr>
            <a:r>
              <a:rPr lang="en-US" altLang="zh-CN" sz="2000" b="1" dirty="0">
                <a:solidFill>
                  <a:schemeClr val="tx1"/>
                </a:solidFill>
              </a:rPr>
              <a:t>Credibility: </a:t>
            </a:r>
            <a:r>
              <a:rPr lang="zh-CN" altLang="en-US" sz="2000" b="1" dirty="0">
                <a:solidFill>
                  <a:schemeClr val="tx1"/>
                </a:solidFill>
              </a:rPr>
              <a:t>分析和解释的过程是否可信</a:t>
            </a:r>
            <a:endParaRPr lang="zh-CN" altLang="en-US" sz="2000" b="1" dirty="0">
              <a:solidFill>
                <a:schemeClr val="tx1"/>
              </a:solidFill>
            </a:endParaRPr>
          </a:p>
          <a:p>
            <a:pPr lvl="1" eaLnBrk="1" hangingPunct="1">
              <a:lnSpc>
                <a:spcPct val="80000"/>
              </a:lnSpc>
            </a:pPr>
            <a:r>
              <a:rPr lang="en-US" altLang="zh-CN" sz="2000" b="1" dirty="0">
                <a:solidFill>
                  <a:schemeClr val="tx1"/>
                </a:solidFill>
              </a:rPr>
              <a:t>Transferability: </a:t>
            </a:r>
            <a:r>
              <a:rPr lang="zh-CN" altLang="en-US" sz="2000" b="1" dirty="0">
                <a:solidFill>
                  <a:schemeClr val="tx1"/>
                </a:solidFill>
              </a:rPr>
              <a:t>所做的解释能否得到接受和认可</a:t>
            </a:r>
            <a:endParaRPr lang="zh-CN" altLang="en-US" sz="2000" b="1" dirty="0">
              <a:solidFill>
                <a:schemeClr val="tx1"/>
              </a:solidFill>
            </a:endParaRPr>
          </a:p>
          <a:p>
            <a:pPr lvl="1" eaLnBrk="1" hangingPunct="1">
              <a:lnSpc>
                <a:spcPct val="80000"/>
              </a:lnSpc>
            </a:pPr>
            <a:r>
              <a:rPr lang="en-US" altLang="zh-CN" sz="2000" b="1" dirty="0">
                <a:solidFill>
                  <a:schemeClr val="tx1"/>
                </a:solidFill>
              </a:rPr>
              <a:t>Dependability</a:t>
            </a:r>
            <a:r>
              <a:rPr lang="zh-CN" altLang="en-US" sz="2000" b="1" dirty="0">
                <a:solidFill>
                  <a:schemeClr val="tx1"/>
                </a:solidFill>
              </a:rPr>
              <a:t>：收集到的资料是否有相对的稳定性</a:t>
            </a:r>
            <a:endParaRPr lang="zh-CN" altLang="en-US" sz="2000" b="1" dirty="0">
              <a:solidFill>
                <a:schemeClr val="tx1"/>
              </a:solidFill>
            </a:endParaRPr>
          </a:p>
          <a:p>
            <a:pPr lvl="1" eaLnBrk="1" hangingPunct="1">
              <a:lnSpc>
                <a:spcPct val="80000"/>
              </a:lnSpc>
            </a:pPr>
            <a:r>
              <a:rPr lang="en-US" altLang="zh-CN" sz="2000" b="1" dirty="0">
                <a:solidFill>
                  <a:schemeClr val="tx1"/>
                </a:solidFill>
              </a:rPr>
              <a:t>Confirmability</a:t>
            </a:r>
            <a:r>
              <a:rPr lang="zh-CN" altLang="en-US" sz="2000" b="1" dirty="0">
                <a:solidFill>
                  <a:schemeClr val="tx1"/>
                </a:solidFill>
              </a:rPr>
              <a:t>： 关注所收集的资料、解释的过程、探究的结论是否基于被研究对象背景和过程，而不是研究者的印象；或者说，它们与研究的背景与过程的吻合程度。</a:t>
            </a:r>
            <a:endParaRPr lang="zh-CN" altLang="en-US" sz="2000" b="1" dirty="0">
              <a:solidFill>
                <a:schemeClr val="tx1"/>
              </a:solidFill>
            </a:endParaRPr>
          </a:p>
          <a:p>
            <a:pPr eaLnBrk="1" hangingPunct="1">
              <a:lnSpc>
                <a:spcPct val="80000"/>
              </a:lnSpc>
            </a:pPr>
            <a:r>
              <a:rPr lang="zh-CN" altLang="en-US" sz="2000" b="1" dirty="0">
                <a:solidFill>
                  <a:schemeClr val="tx1"/>
                </a:solidFill>
              </a:rPr>
              <a:t>如何鉴定质性研究的质量，还是一个需要进一步深入研究的问题。</a:t>
            </a:r>
            <a:endParaRPr lang="zh-CN" altLang="en-US" sz="2000" b="1" dirty="0">
              <a:solidFill>
                <a:schemeClr val="tx1"/>
              </a:solidFill>
            </a:endParaRPr>
          </a:p>
          <a:p>
            <a:endParaRPr lang="zh-CN" altLang="en-US" sz="2000" b="1" dirty="0">
              <a:solidFill>
                <a:schemeClr val="tx1"/>
              </a:solidFill>
            </a:endParaRPr>
          </a:p>
        </p:txBody>
      </p:sp>
    </p:spTree>
    <p:custDataLst>
      <p:tags r:id="rId3"/>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六、质的研究相关问题</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sz="2800" b="1" dirty="0">
                <a:solidFill>
                  <a:schemeClr val="tx1"/>
                </a:solidFill>
              </a:rPr>
              <a:t>6.</a:t>
            </a:r>
            <a:r>
              <a:rPr lang="zh-CN" altLang="en-US" sz="2800" b="1" dirty="0">
                <a:solidFill>
                  <a:schemeClr val="tx1"/>
                </a:solidFill>
              </a:rPr>
              <a:t>可否将质性方法与量化方法结合起来使用？</a:t>
            </a:r>
            <a:endParaRPr lang="en-US" altLang="zh-CN" sz="2800" b="1" dirty="0">
              <a:solidFill>
                <a:schemeClr val="tx1"/>
              </a:solidFill>
            </a:endParaRPr>
          </a:p>
          <a:p>
            <a:pPr eaLnBrk="1" hangingPunct="1"/>
            <a:r>
              <a:rPr lang="zh-CN" altLang="en-US" sz="2800" b="1" dirty="0">
                <a:solidFill>
                  <a:schemeClr val="tx1"/>
                </a:solidFill>
              </a:rPr>
              <a:t>可以，但不是非此不可</a:t>
            </a:r>
            <a:endParaRPr lang="zh-CN" altLang="en-US" sz="2800" b="1" dirty="0">
              <a:solidFill>
                <a:schemeClr val="tx1"/>
              </a:solidFill>
            </a:endParaRPr>
          </a:p>
          <a:p>
            <a:pPr eaLnBrk="1" hangingPunct="1"/>
            <a:r>
              <a:rPr lang="zh-CN" altLang="en-US" sz="2800" b="1" dirty="0">
                <a:solidFill>
                  <a:schemeClr val="tx1"/>
                </a:solidFill>
              </a:rPr>
              <a:t>用质性方法做深入的探讨，用量的方法做普遍的调查</a:t>
            </a:r>
            <a:endParaRPr lang="zh-CN" altLang="en-US" sz="2800" b="1" dirty="0">
              <a:solidFill>
                <a:schemeClr val="tx1"/>
              </a:solidFill>
            </a:endParaRPr>
          </a:p>
          <a:p>
            <a:pPr eaLnBrk="1" hangingPunct="1"/>
            <a:r>
              <a:rPr lang="zh-CN" altLang="en-US" sz="2800" b="1" dirty="0">
                <a:solidFill>
                  <a:schemeClr val="tx1"/>
                </a:solidFill>
              </a:rPr>
              <a:t>即使是同一问题，由于两种方法的基本逻辑假设不同，所以只能是一种相互补充（即获得从不同的角度看同一问题所能得到的各种形象），难以共同印证（即从不同的角度印证同一结论）。</a:t>
            </a:r>
            <a:endParaRPr lang="zh-CN" altLang="en-US" sz="2800" b="1" dirty="0">
              <a:solidFill>
                <a:schemeClr val="tx1"/>
              </a:solidFill>
            </a:endParaRPr>
          </a:p>
          <a:p>
            <a:endParaRPr lang="zh-CN" altLang="en-US" sz="2800" b="1" dirty="0">
              <a:solidFill>
                <a:schemeClr val="tx1"/>
              </a:solidFill>
            </a:endParaRPr>
          </a:p>
        </p:txBody>
      </p:sp>
    </p:spTree>
    <p:custDataLst>
      <p:tags r:id="rId3"/>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六、质的研究相关问题</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altLang="zh-CN" b="1" dirty="0">
                <a:solidFill>
                  <a:schemeClr val="tx1"/>
                </a:solidFill>
              </a:rPr>
              <a:t>7.</a:t>
            </a:r>
            <a:r>
              <a:rPr lang="zh-CN" altLang="en-US" b="1" dirty="0">
                <a:solidFill>
                  <a:schemeClr val="tx1"/>
                </a:solidFill>
              </a:rPr>
              <a:t>质性研究方法科学吗？</a:t>
            </a:r>
            <a:endParaRPr lang="en-US" altLang="zh-CN" b="1" dirty="0">
              <a:solidFill>
                <a:schemeClr val="tx1"/>
              </a:solidFill>
            </a:endParaRPr>
          </a:p>
          <a:p>
            <a:pPr eaLnBrk="1" hangingPunct="1"/>
            <a:r>
              <a:rPr lang="en-US" altLang="zh-CN" b="1" dirty="0">
                <a:solidFill>
                  <a:schemeClr val="tx1"/>
                </a:solidFill>
              </a:rPr>
              <a:t>“</a:t>
            </a:r>
            <a:r>
              <a:rPr lang="zh-CN" altLang="en-US" b="1" dirty="0">
                <a:solidFill>
                  <a:schemeClr val="tx1"/>
                </a:solidFill>
              </a:rPr>
              <a:t>硬”科学并非一切都硬</a:t>
            </a:r>
            <a:endParaRPr lang="zh-CN" altLang="en-US" b="1" dirty="0">
              <a:solidFill>
                <a:schemeClr val="tx1"/>
              </a:solidFill>
            </a:endParaRPr>
          </a:p>
          <a:p>
            <a:pPr eaLnBrk="1" hangingPunct="1"/>
            <a:r>
              <a:rPr lang="zh-CN" altLang="en-US" b="1" dirty="0">
                <a:solidFill>
                  <a:schemeClr val="tx1"/>
                </a:solidFill>
              </a:rPr>
              <a:t>用数字描述世界并非一定就是准确的描述</a:t>
            </a:r>
            <a:endParaRPr lang="zh-CN" altLang="en-US" b="1" dirty="0">
              <a:solidFill>
                <a:schemeClr val="tx1"/>
              </a:solidFill>
            </a:endParaRPr>
          </a:p>
          <a:p>
            <a:pPr eaLnBrk="1" hangingPunct="1"/>
            <a:r>
              <a:rPr lang="zh-CN" altLang="en-US" b="1" dirty="0">
                <a:solidFill>
                  <a:schemeClr val="tx1"/>
                </a:solidFill>
              </a:rPr>
              <a:t>“科学”的概念是发展的，今天的科学概念已不仅仅函盖自然科学的领域</a:t>
            </a:r>
            <a:endParaRPr lang="zh-CN" altLang="en-US" b="1" dirty="0">
              <a:solidFill>
                <a:schemeClr val="tx1"/>
              </a:solidFill>
            </a:endParaRPr>
          </a:p>
          <a:p>
            <a:pPr eaLnBrk="1" hangingPunct="1"/>
            <a:r>
              <a:rPr lang="zh-CN" altLang="en-US" b="1" dirty="0">
                <a:solidFill>
                  <a:schemeClr val="tx1"/>
                </a:solidFill>
              </a:rPr>
              <a:t>质的研究方法还没有自然科学研究方法那么成熟，有纰漏</a:t>
            </a:r>
            <a:endParaRPr lang="zh-CN" altLang="en-US" b="1" dirty="0">
              <a:solidFill>
                <a:schemeClr val="tx1"/>
              </a:solidFill>
            </a:endParaRPr>
          </a:p>
          <a:p>
            <a:endParaRPr lang="zh-CN" altLang="en-US" b="1" dirty="0">
              <a:solidFill>
                <a:schemeClr val="tx1"/>
              </a:solidFill>
            </a:endParaRPr>
          </a:p>
        </p:txBody>
      </p:sp>
    </p:spTree>
    <p:custDataLst>
      <p:tags r:id="rId3"/>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六、质的研究相关问题</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en-US" sz="2400" b="1" dirty="0">
                <a:solidFill>
                  <a:schemeClr val="tx1"/>
                </a:solidFill>
              </a:rPr>
              <a:t>8.</a:t>
            </a:r>
            <a:r>
              <a:rPr lang="zh-CN" altLang="en-US" sz="2400" b="1" dirty="0">
                <a:solidFill>
                  <a:schemeClr val="tx1"/>
                </a:solidFill>
              </a:rPr>
              <a:t>质性研究的终极目标是什么？</a:t>
            </a:r>
            <a:endParaRPr lang="en-US" altLang="zh-CN" sz="2400" b="1" dirty="0">
              <a:solidFill>
                <a:schemeClr val="tx1"/>
              </a:solidFill>
            </a:endParaRPr>
          </a:p>
          <a:p>
            <a:pPr eaLnBrk="1" hangingPunct="1">
              <a:lnSpc>
                <a:spcPct val="90000"/>
              </a:lnSpc>
            </a:pPr>
            <a:r>
              <a:rPr lang="zh-CN" altLang="en-US" sz="2400" b="1" dirty="0">
                <a:solidFill>
                  <a:schemeClr val="tx1"/>
                </a:solidFill>
              </a:rPr>
              <a:t>具体目标不同：</a:t>
            </a:r>
            <a:endParaRPr lang="zh-CN" altLang="en-US" sz="2400" b="1" dirty="0">
              <a:solidFill>
                <a:schemeClr val="tx1"/>
              </a:solidFill>
            </a:endParaRPr>
          </a:p>
          <a:p>
            <a:pPr lvl="1" eaLnBrk="1" hangingPunct="1">
              <a:lnSpc>
                <a:spcPct val="90000"/>
              </a:lnSpc>
            </a:pPr>
            <a:r>
              <a:rPr lang="zh-CN" altLang="en-US" sz="2400" b="1" dirty="0">
                <a:solidFill>
                  <a:schemeClr val="tx1"/>
                </a:solidFill>
              </a:rPr>
              <a:t>为了建立某种理论</a:t>
            </a:r>
            <a:endParaRPr lang="zh-CN" altLang="en-US" sz="2400" b="1" dirty="0">
              <a:solidFill>
                <a:schemeClr val="tx1"/>
              </a:solidFill>
            </a:endParaRPr>
          </a:p>
          <a:p>
            <a:pPr lvl="1" eaLnBrk="1" hangingPunct="1">
              <a:lnSpc>
                <a:spcPct val="90000"/>
              </a:lnSpc>
            </a:pPr>
            <a:r>
              <a:rPr lang="zh-CN" altLang="en-US" sz="2400" b="1" dirty="0">
                <a:solidFill>
                  <a:schemeClr val="tx1"/>
                </a:solidFill>
              </a:rPr>
              <a:t>为了形成某种观念</a:t>
            </a:r>
            <a:endParaRPr lang="zh-CN" altLang="en-US" sz="2400" b="1" dirty="0">
              <a:solidFill>
                <a:schemeClr val="tx1"/>
              </a:solidFill>
            </a:endParaRPr>
          </a:p>
          <a:p>
            <a:pPr lvl="1" eaLnBrk="1" hangingPunct="1">
              <a:lnSpc>
                <a:spcPct val="90000"/>
              </a:lnSpc>
            </a:pPr>
            <a:r>
              <a:rPr lang="zh-CN" altLang="en-US" sz="2400" b="1" dirty="0">
                <a:solidFill>
                  <a:schemeClr val="tx1"/>
                </a:solidFill>
              </a:rPr>
              <a:t>为了描述</a:t>
            </a:r>
            <a:endParaRPr lang="zh-CN" altLang="en-US" sz="2400" b="1" dirty="0">
              <a:solidFill>
                <a:schemeClr val="tx1"/>
              </a:solidFill>
            </a:endParaRPr>
          </a:p>
          <a:p>
            <a:pPr eaLnBrk="1" hangingPunct="1">
              <a:lnSpc>
                <a:spcPct val="90000"/>
              </a:lnSpc>
            </a:pPr>
            <a:r>
              <a:rPr lang="zh-CN" altLang="en-US" sz="2400" b="1" dirty="0">
                <a:solidFill>
                  <a:schemeClr val="tx1"/>
                </a:solidFill>
              </a:rPr>
              <a:t>共同目标：更好地理解人类的行为和经验</a:t>
            </a:r>
            <a:endParaRPr lang="zh-CN" altLang="en-US" sz="2400" b="1" dirty="0">
              <a:solidFill>
                <a:schemeClr val="tx1"/>
              </a:solidFill>
            </a:endParaRPr>
          </a:p>
          <a:p>
            <a:pPr eaLnBrk="1" hangingPunct="1">
              <a:lnSpc>
                <a:spcPct val="90000"/>
              </a:lnSpc>
            </a:pPr>
            <a:r>
              <a:rPr lang="zh-CN" altLang="en-US" sz="2400" b="1" dirty="0">
                <a:solidFill>
                  <a:schemeClr val="tx1"/>
                </a:solidFill>
              </a:rPr>
              <a:t>潜在目标：</a:t>
            </a:r>
            <a:endParaRPr lang="zh-CN" altLang="en-US" sz="2400" b="1" dirty="0">
              <a:solidFill>
                <a:schemeClr val="tx1"/>
              </a:solidFill>
            </a:endParaRPr>
          </a:p>
          <a:p>
            <a:pPr lvl="1" eaLnBrk="1" hangingPunct="1">
              <a:lnSpc>
                <a:spcPct val="90000"/>
              </a:lnSpc>
            </a:pPr>
            <a:r>
              <a:rPr lang="zh-CN" altLang="en-US" sz="2400" b="1" dirty="0">
                <a:solidFill>
                  <a:schemeClr val="tx1"/>
                </a:solidFill>
              </a:rPr>
              <a:t>政治的</a:t>
            </a:r>
            <a:endParaRPr lang="zh-CN" altLang="en-US" sz="2400" b="1" dirty="0">
              <a:solidFill>
                <a:schemeClr val="tx1"/>
              </a:solidFill>
            </a:endParaRPr>
          </a:p>
          <a:p>
            <a:pPr lvl="1" eaLnBrk="1" hangingPunct="1">
              <a:lnSpc>
                <a:spcPct val="90000"/>
              </a:lnSpc>
            </a:pPr>
            <a:r>
              <a:rPr lang="zh-CN" altLang="en-US" sz="2400" b="1" dirty="0">
                <a:solidFill>
                  <a:schemeClr val="tx1"/>
                </a:solidFill>
              </a:rPr>
              <a:t>道德的</a:t>
            </a:r>
            <a:endParaRPr lang="zh-CN" altLang="en-US" sz="2400" b="1" dirty="0">
              <a:solidFill>
                <a:schemeClr val="tx1"/>
              </a:solidFill>
            </a:endParaRPr>
          </a:p>
          <a:p>
            <a:pPr lvl="1" eaLnBrk="1" hangingPunct="1">
              <a:lnSpc>
                <a:spcPct val="90000"/>
              </a:lnSpc>
            </a:pPr>
            <a:r>
              <a:rPr lang="en-US" altLang="zh-CN" sz="2400" b="1" dirty="0">
                <a:solidFill>
                  <a:schemeClr val="tx1"/>
                </a:solidFill>
              </a:rPr>
              <a:t>…</a:t>
            </a:r>
            <a:endParaRPr lang="en-US" altLang="zh-CN" sz="2400" b="1" dirty="0">
              <a:solidFill>
                <a:schemeClr val="tx1"/>
              </a:solidFill>
            </a:endParaRPr>
          </a:p>
        </p:txBody>
      </p:sp>
    </p:spTree>
    <p:custDataLst>
      <p:tags r:id="rId3"/>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六、质性研究的评价</a:t>
            </a:r>
            <a:endParaRPr lang="zh-CN" altLang="en-US" dirty="0">
              <a:sym typeface="+mn-ea"/>
            </a:endParaRPr>
          </a:p>
        </p:txBody>
      </p:sp>
      <p:sp>
        <p:nvSpPr>
          <p:cNvPr id="4" name="内容占位符 2"/>
          <p:cNvSpPr>
            <a:spLocks noGrp="1"/>
          </p:cNvSpPr>
          <p:nvPr>
            <p:custDataLst>
              <p:tags r:id="rId2"/>
            </p:custDataLst>
          </p:nvPr>
        </p:nvSpPr>
        <p:spPr>
          <a:xfrm>
            <a:off x="521970" y="1301749"/>
            <a:ext cx="8100000" cy="4873625"/>
          </a:xfrm>
          <a:prstGeom prst="rect">
            <a:avLst/>
          </a:prstGeom>
          <a:noFill/>
          <a:ln w="9525">
            <a:noFill/>
          </a:ln>
        </p:spPr>
        <p:txBody>
          <a:bodyPr wrap="square"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zh-CN" altLang="en-US" b="1">
                <a:solidFill>
                  <a:schemeClr val="tx1"/>
                </a:solidFill>
              </a:rPr>
              <a:t>对质性研究进行质量评价时，重点关注下列方面：</a:t>
            </a:r>
            <a:endParaRPr lang="zh-CN" altLang="en-US" b="1">
              <a:solidFill>
                <a:schemeClr val="tx1"/>
              </a:solidFill>
            </a:endParaRPr>
          </a:p>
          <a:p>
            <a:r>
              <a:rPr lang="zh-CN" altLang="en-US" b="1">
                <a:solidFill>
                  <a:schemeClr val="tx1"/>
                </a:solidFill>
              </a:rPr>
              <a:t>①该研究所用的哲学观、研究的方法学、具体的研究方法以及对结果阐释之间的一致性；</a:t>
            </a:r>
            <a:endParaRPr lang="zh-CN" altLang="en-US" b="1">
              <a:solidFill>
                <a:schemeClr val="tx1"/>
              </a:solidFill>
            </a:endParaRPr>
          </a:p>
          <a:p>
            <a:r>
              <a:rPr lang="zh-CN" altLang="en-US" b="1">
                <a:solidFill>
                  <a:schemeClr val="tx1"/>
                </a:solidFill>
              </a:rPr>
              <a:t>②研究者所致偏倚的程度；</a:t>
            </a:r>
            <a:endParaRPr lang="zh-CN" altLang="en-US" b="1">
              <a:solidFill>
                <a:schemeClr val="tx1"/>
              </a:solidFill>
            </a:endParaRPr>
          </a:p>
          <a:p>
            <a:r>
              <a:rPr lang="zh-CN" altLang="en-US" b="1">
                <a:solidFill>
                  <a:schemeClr val="tx1"/>
                </a:solidFill>
              </a:rPr>
              <a:t>③研究对象所报告的原话与资料分析所得结论之间的关系。</a:t>
            </a:r>
            <a:endParaRPr lang="zh-CN" altLang="en-US" b="1">
              <a:solidFill>
                <a:schemeClr val="tx1"/>
              </a:solidFill>
            </a:endParaRPr>
          </a:p>
        </p:txBody>
      </p:sp>
    </p:spTree>
    <p:custDataLst>
      <p:tags r:id="rId3"/>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custDataLst>
              <p:tags r:id="rId1"/>
            </p:custDataLst>
          </p:nvPr>
        </p:nvPicPr>
        <p:blipFill>
          <a:blip r:embed="rId2"/>
          <a:stretch>
            <a:fillRect/>
          </a:stretch>
        </p:blipFill>
        <p:spPr>
          <a:xfrm>
            <a:off x="323215" y="692785"/>
            <a:ext cx="8607425" cy="4472940"/>
          </a:xfrm>
          <a:prstGeom prst="rect">
            <a:avLst/>
          </a:prstGeom>
          <a:noFill/>
          <a:ln w="9525">
            <a:noFill/>
          </a:ln>
        </p:spPr>
      </p:pic>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质的研究适合于教育研究</a:t>
            </a:r>
            <a:endParaRPr lang="zh-CN" altLang="en-US" dirty="0">
              <a:sym typeface="+mn-ea"/>
            </a:endParaRPr>
          </a:p>
        </p:txBody>
      </p:sp>
      <p:sp>
        <p:nvSpPr>
          <p:cNvPr id="4" name="Rectangle 3"/>
          <p:cNvSpPr txBox="1">
            <a:spLocks noChangeArrowheads="1"/>
          </p:cNvSpPr>
          <p:nvPr>
            <p:custDataLst>
              <p:tags r:id="rId2"/>
            </p:custDataLst>
          </p:nvPr>
        </p:nvSpPr>
        <p:spPr bwMode="auto">
          <a:xfrm>
            <a:off x="521970" y="1301749"/>
            <a:ext cx="8100000" cy="4873625"/>
          </a:xfrm>
          <a:prstGeom prst="rect">
            <a:avLst/>
          </a:prstGeom>
          <a:noFill/>
          <a:ln w="9525">
            <a:noFill/>
            <a:miter lim="800000"/>
          </a:ln>
        </p:spPr>
        <p:txBody>
          <a:bodyPr wrap="square">
            <a:normAutofit/>
          </a:bodyPr>
          <a:lstStyle/>
          <a:p>
            <a:pPr marL="342900" marR="0" indent="-342900" defTabSz="914400" eaLnBrk="0" hangingPunct="0">
              <a:spcBef>
                <a:spcPct val="20000"/>
              </a:spcBef>
              <a:buClr>
                <a:schemeClr val="accent2"/>
              </a:buClr>
              <a:buSzTx/>
              <a:buFont typeface="Wingdings" panose="05000000000000000000" pitchFamily="2" charset="2"/>
              <a:buChar char="w"/>
              <a:defRPr/>
            </a:pPr>
            <a:r>
              <a:rPr kumimoji="1" lang="zh-CN" altLang="en-US" sz="2800" kern="0" cap="none" spc="0" normalizeH="0" baseline="0" noProof="0" dirty="0">
                <a:solidFill>
                  <a:schemeClr val="tx1"/>
                </a:solidFill>
                <a:latin typeface="+mn-lt"/>
                <a:ea typeface="+mn-ea"/>
                <a:cs typeface="+mn-cs"/>
              </a:rPr>
              <a:t>第一，能够深入教育内部进行探究。</a:t>
            </a:r>
            <a:endParaRPr kumimoji="1" lang="zh-CN" altLang="en-US" sz="2800" kern="0" cap="none" spc="0" normalizeH="0" baseline="0" noProof="0" dirty="0">
              <a:solidFill>
                <a:schemeClr val="tx1"/>
              </a:solidFill>
              <a:latin typeface="+mn-lt"/>
              <a:ea typeface="+mn-ea"/>
              <a:cs typeface="+mn-cs"/>
            </a:endParaRPr>
          </a:p>
          <a:p>
            <a:pPr marL="342900" marR="0" indent="-342900" defTabSz="914400" eaLnBrk="0" hangingPunct="0">
              <a:spcBef>
                <a:spcPct val="20000"/>
              </a:spcBef>
              <a:buClr>
                <a:schemeClr val="accent2"/>
              </a:buClr>
              <a:buSzTx/>
              <a:buFont typeface="Wingdings" panose="05000000000000000000" pitchFamily="2" charset="2"/>
              <a:buChar char="w"/>
              <a:defRPr/>
            </a:pPr>
            <a:r>
              <a:rPr kumimoji="1" lang="zh-CN" altLang="en-US" sz="2800" kern="0" cap="none" spc="0" normalizeH="0" baseline="0" noProof="0" dirty="0">
                <a:solidFill>
                  <a:schemeClr val="tx1"/>
                </a:solidFill>
                <a:latin typeface="+mn-lt"/>
                <a:ea typeface="+mn-ea"/>
                <a:cs typeface="+mn-cs"/>
              </a:rPr>
              <a:t>第二，便于从日常教育教学活动中发现研究问题。</a:t>
            </a:r>
            <a:endParaRPr kumimoji="1" lang="zh-CN" altLang="en-US" sz="2800" kern="0" cap="none" spc="0" normalizeH="0" baseline="0" noProof="0" dirty="0">
              <a:solidFill>
                <a:schemeClr val="tx1"/>
              </a:solidFill>
              <a:latin typeface="+mn-lt"/>
              <a:ea typeface="+mn-ea"/>
              <a:cs typeface="+mn-cs"/>
            </a:endParaRPr>
          </a:p>
          <a:p>
            <a:pPr marL="342900" marR="0" indent="-342900" defTabSz="914400" eaLnBrk="0" hangingPunct="0">
              <a:spcBef>
                <a:spcPct val="20000"/>
              </a:spcBef>
              <a:buClr>
                <a:schemeClr val="accent2"/>
              </a:buClr>
              <a:buSzTx/>
              <a:buFont typeface="Wingdings" panose="05000000000000000000" pitchFamily="2" charset="2"/>
              <a:buChar char="w"/>
              <a:defRPr/>
            </a:pPr>
            <a:r>
              <a:rPr kumimoji="1" lang="zh-CN" altLang="en-US" sz="2800" kern="0" cap="none" spc="0" normalizeH="0" baseline="0" noProof="0" dirty="0">
                <a:solidFill>
                  <a:schemeClr val="tx1"/>
                </a:solidFill>
                <a:latin typeface="+mn-lt"/>
                <a:ea typeface="+mn-ea"/>
                <a:cs typeface="+mn-cs"/>
              </a:rPr>
              <a:t>第三，适合整体考察教育问题。</a:t>
            </a:r>
            <a:endParaRPr kumimoji="1" lang="zh-CN" altLang="en-US" sz="2800" kern="0" cap="none" spc="0" normalizeH="0" baseline="0" noProof="0" dirty="0">
              <a:solidFill>
                <a:schemeClr val="tx1"/>
              </a:solidFill>
              <a:latin typeface="+mn-lt"/>
              <a:ea typeface="+mn-ea"/>
              <a:cs typeface="+mn-cs"/>
            </a:endParaRPr>
          </a:p>
          <a:p>
            <a:pPr marL="342900" marR="0" indent="-342900" defTabSz="914400" eaLnBrk="0" hangingPunct="0">
              <a:spcBef>
                <a:spcPct val="20000"/>
              </a:spcBef>
              <a:buClr>
                <a:schemeClr val="accent2"/>
              </a:buClr>
              <a:buSzTx/>
              <a:buFont typeface="Wingdings" panose="05000000000000000000" pitchFamily="2" charset="2"/>
              <a:buChar char="w"/>
              <a:defRPr/>
            </a:pPr>
            <a:r>
              <a:rPr kumimoji="1" lang="zh-CN" altLang="en-US" sz="2800" kern="0" cap="none" spc="0" normalizeH="0" baseline="0" noProof="0" dirty="0">
                <a:solidFill>
                  <a:schemeClr val="tx1"/>
                </a:solidFill>
                <a:latin typeface="+mn-lt"/>
                <a:ea typeface="+mn-ea"/>
                <a:cs typeface="+mn-cs"/>
              </a:rPr>
              <a:t>第四，能够有效地探究教育（对不同人）的意义</a:t>
            </a:r>
            <a:endParaRPr kumimoji="1" lang="zh-CN" altLang="en-US" sz="2800" kern="0" cap="none" spc="0" normalizeH="0" baseline="0" noProof="0" dirty="0">
              <a:solidFill>
                <a:schemeClr val="tx1"/>
              </a:solidFill>
              <a:latin typeface="+mn-lt"/>
              <a:ea typeface="+mn-ea"/>
              <a:cs typeface="+mn-cs"/>
            </a:endParaRPr>
          </a:p>
          <a:p>
            <a:pPr marL="342900" marR="0" indent="-342900" defTabSz="914400" eaLnBrk="0" hangingPunct="0">
              <a:spcBef>
                <a:spcPct val="20000"/>
              </a:spcBef>
              <a:buClr>
                <a:schemeClr val="accent2"/>
              </a:buClr>
              <a:buSzTx/>
              <a:buFont typeface="Wingdings" panose="05000000000000000000" pitchFamily="2" charset="2"/>
              <a:buChar char="w"/>
              <a:defRPr/>
            </a:pPr>
            <a:r>
              <a:rPr kumimoji="1" lang="zh-CN" altLang="en-US" sz="2800" kern="0" cap="none" spc="0" normalizeH="0" baseline="0" noProof="0" dirty="0">
                <a:solidFill>
                  <a:schemeClr val="tx1"/>
                </a:solidFill>
                <a:latin typeface="+mn-lt"/>
                <a:ea typeface="+mn-ea"/>
                <a:cs typeface="+mn-cs"/>
              </a:rPr>
              <a:t>第五，灵活的研究设计适合教育的实践要求。</a:t>
            </a:r>
            <a:endParaRPr kumimoji="1" lang="zh-CN" altLang="en-US" sz="2800" kern="0" cap="none" spc="0" normalizeH="0" baseline="0" noProof="0" dirty="0">
              <a:solidFill>
                <a:schemeClr val="tx1"/>
              </a:solidFill>
              <a:latin typeface="+mn-lt"/>
              <a:ea typeface="+mn-ea"/>
              <a:cs typeface="+mn-cs"/>
            </a:endParaRPr>
          </a:p>
          <a:p>
            <a:pPr marL="342900" marR="0" indent="-342900" defTabSz="914400" eaLnBrk="0" hangingPunct="0">
              <a:spcBef>
                <a:spcPct val="20000"/>
              </a:spcBef>
              <a:buClr>
                <a:schemeClr val="accent2"/>
              </a:buClr>
              <a:buSzTx/>
              <a:buFont typeface="Wingdings" panose="05000000000000000000" pitchFamily="2" charset="2"/>
              <a:buChar char="w"/>
              <a:defRPr/>
            </a:pPr>
            <a:r>
              <a:rPr kumimoji="1" lang="zh-CN" altLang="en-US" sz="2800" kern="0" cap="none" spc="0" normalizeH="0" baseline="0" noProof="0" dirty="0">
                <a:solidFill>
                  <a:schemeClr val="tx1"/>
                </a:solidFill>
                <a:latin typeface="+mn-lt"/>
                <a:ea typeface="+mn-ea"/>
                <a:cs typeface="+mn-cs"/>
              </a:rPr>
              <a:t>第六，自下而上的研究路线有利于教育研究的创新。</a:t>
            </a:r>
            <a:endParaRPr kumimoji="1" lang="zh-CN" altLang="en-US" sz="2800" kern="0" cap="none" spc="0" normalizeH="0" baseline="0" noProof="0" dirty="0">
              <a:solidFill>
                <a:schemeClr val="tx1"/>
              </a:solidFill>
              <a:latin typeface="+mn-lt"/>
              <a:ea typeface="+mn-ea"/>
              <a:cs typeface="+mn-cs"/>
            </a:endParaRPr>
          </a:p>
          <a:p>
            <a:pPr marL="342900" marR="0" indent="-342900" defTabSz="914400" eaLnBrk="0" hangingPunct="0">
              <a:spcBef>
                <a:spcPct val="20000"/>
              </a:spcBef>
              <a:buClr>
                <a:schemeClr val="accent2"/>
              </a:buClr>
              <a:buSzTx/>
              <a:buFont typeface="Wingdings" panose="05000000000000000000" pitchFamily="2" charset="2"/>
              <a:buChar char="w"/>
              <a:defRPr/>
            </a:pPr>
            <a:r>
              <a:rPr kumimoji="1" lang="zh-CN" altLang="en-US" sz="2800" kern="0" cap="none" spc="0" normalizeH="0" baseline="0" noProof="0" dirty="0">
                <a:solidFill>
                  <a:schemeClr val="tx1"/>
                </a:solidFill>
                <a:latin typeface="+mn-lt"/>
                <a:ea typeface="+mn-ea"/>
                <a:cs typeface="+mn-cs"/>
              </a:rPr>
              <a:t>第七，便于教师自己（或与研究者合作）进行研究，对教师具有较强的亲和力。</a:t>
            </a:r>
            <a:endParaRPr kumimoji="1" lang="zh-CN" altLang="en-US" sz="2800" kern="0" cap="none" spc="0" normalizeH="0" baseline="0" noProof="0" dirty="0">
              <a:solidFill>
                <a:schemeClr val="tx1"/>
              </a:solidFill>
              <a:latin typeface="+mn-lt"/>
              <a:ea typeface="+mn-ea"/>
              <a:cs typeface="+mn-cs"/>
            </a:endParaRPr>
          </a:p>
        </p:txBody>
      </p:sp>
    </p:spTree>
    <p:custDataLst>
      <p:tags r:id="rId3"/>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vert="horz" wrap="square" lIns="0" tIns="0" rIns="0" bIns="0" rtlCol="0" anchor="b">
            <a:normAutofit/>
          </a:bodyPr>
          <a:lstStyle>
            <a:lvl1pPr>
              <a:defRPr b="0"/>
            </a:lvl1pPr>
          </a:lstStyle>
          <a:p>
            <a:pPr lvl="0" algn="l">
              <a:buClrTx/>
              <a:buSzTx/>
              <a:buFontTx/>
            </a:pPr>
            <a:r>
              <a:rPr lang="zh-CN" altLang="en-US" dirty="0">
                <a:sym typeface="+mn-ea"/>
              </a:rPr>
              <a:t>二、质性研究的类型</a:t>
            </a:r>
            <a:endParaRPr lang="zh-CN" altLang="en-US" dirty="0">
              <a:sym typeface="+mn-ea"/>
            </a:endParaRPr>
          </a:p>
        </p:txBody>
      </p:sp>
      <p:sp>
        <p:nvSpPr>
          <p:cNvPr id="2" name="内容占位符 2"/>
          <p:cNvSpPr>
            <a:spLocks noGrp="1"/>
          </p:cNvSpPr>
          <p:nvPr>
            <p:custDataLst>
              <p:tags r:id="rId2"/>
            </p:custDataLst>
          </p:nvPr>
        </p:nvSpPr>
        <p:spPr>
          <a:xfrm>
            <a:off x="521970" y="1301749"/>
            <a:ext cx="8100000" cy="4873625"/>
          </a:xfrm>
          <a:prstGeom prst="rect">
            <a:avLst/>
          </a:prstGeom>
          <a:noFill/>
          <a:ln w="9525">
            <a:noFill/>
          </a:ln>
        </p:spPr>
        <p:txBody>
          <a:bodyPr vert="horz" wrap="square" lIns="91440" tIns="45720" rIns="91440" bIns="45720" anchor="t" anchorCtr="0">
            <a:normAutofit/>
          </a:bodyPr>
          <a:lst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a:lstStyle>
          <a:p>
            <a:r>
              <a:rPr lang="zh-CN" altLang="en-US" b="1" dirty="0">
                <a:solidFill>
                  <a:schemeClr val="tx1"/>
                </a:solidFill>
              </a:rPr>
              <a:t>质的研究主要包括：</a:t>
            </a:r>
            <a:endParaRPr lang="en-US" altLang="zh-CN" b="1" dirty="0">
              <a:solidFill>
                <a:schemeClr val="tx1"/>
              </a:solidFill>
            </a:endParaRPr>
          </a:p>
          <a:p>
            <a:endParaRPr lang="zh-TW" altLang="en-US" dirty="0">
              <a:solidFill>
                <a:schemeClr val="tx1"/>
              </a:solidFill>
            </a:endParaRPr>
          </a:p>
          <a:p>
            <a:pPr lvl="1"/>
            <a:r>
              <a:rPr lang="zh-TW" altLang="en-US" sz="2400" dirty="0">
                <a:solidFill>
                  <a:schemeClr val="tx1"/>
                </a:solidFill>
              </a:rPr>
              <a:t>扎根理论</a:t>
            </a:r>
            <a:r>
              <a:rPr lang="en-US" altLang="en-US" sz="2400" dirty="0">
                <a:solidFill>
                  <a:schemeClr val="tx1"/>
                </a:solidFill>
              </a:rPr>
              <a:t>（</a:t>
            </a:r>
            <a:r>
              <a:rPr lang="en-US" altLang="zh-TW" sz="2400" dirty="0">
                <a:solidFill>
                  <a:schemeClr val="tx1"/>
                </a:solidFill>
              </a:rPr>
              <a:t>Grounded Theory</a:t>
            </a:r>
            <a:r>
              <a:rPr lang="en-US" altLang="en-US" sz="2400" dirty="0">
                <a:solidFill>
                  <a:schemeClr val="tx1"/>
                </a:solidFill>
              </a:rPr>
              <a:t>）</a:t>
            </a:r>
            <a:endParaRPr lang="zh-TW" altLang="en-US" sz="2400" dirty="0">
              <a:solidFill>
                <a:schemeClr val="tx1"/>
              </a:solidFill>
            </a:endParaRPr>
          </a:p>
          <a:p>
            <a:pPr lvl="1"/>
            <a:r>
              <a:rPr lang="zh-TW" altLang="en-US" sz="2400" dirty="0">
                <a:solidFill>
                  <a:schemeClr val="tx1"/>
                </a:solidFill>
              </a:rPr>
              <a:t>个案研究</a:t>
            </a:r>
            <a:r>
              <a:rPr lang="en-US" altLang="zh-TW" sz="2400" dirty="0">
                <a:solidFill>
                  <a:schemeClr val="tx1"/>
                </a:solidFill>
              </a:rPr>
              <a:t>/</a:t>
            </a:r>
            <a:r>
              <a:rPr lang="zh-CN" altLang="en-US" sz="2400" dirty="0">
                <a:solidFill>
                  <a:schemeClr val="tx1"/>
                </a:solidFill>
              </a:rPr>
              <a:t>案例研究</a:t>
            </a:r>
            <a:r>
              <a:rPr lang="zh-TW" altLang="en-US" sz="2400" dirty="0">
                <a:solidFill>
                  <a:schemeClr val="tx1"/>
                </a:solidFill>
              </a:rPr>
              <a:t>（</a:t>
            </a:r>
            <a:r>
              <a:rPr lang="en-US" altLang="zh-TW" sz="2400" dirty="0">
                <a:solidFill>
                  <a:schemeClr val="tx1"/>
                </a:solidFill>
              </a:rPr>
              <a:t>Case study</a:t>
            </a:r>
            <a:r>
              <a:rPr lang="zh-CN" altLang="en-US" sz="2400" dirty="0">
                <a:solidFill>
                  <a:schemeClr val="tx1"/>
                </a:solidFill>
              </a:rPr>
              <a:t>）</a:t>
            </a:r>
            <a:endParaRPr lang="zh-CN" altLang="en-US" sz="2400" dirty="0">
              <a:solidFill>
                <a:schemeClr val="tx1"/>
              </a:solidFill>
            </a:endParaRPr>
          </a:p>
          <a:p>
            <a:pPr lvl="1"/>
            <a:r>
              <a:rPr lang="zh-CN" altLang="en-US" sz="2400" dirty="0">
                <a:solidFill>
                  <a:schemeClr val="tx1"/>
                </a:solidFill>
              </a:rPr>
              <a:t>人</a:t>
            </a:r>
            <a:r>
              <a:rPr lang="zh-TW" altLang="en-US" sz="2400" dirty="0">
                <a:solidFill>
                  <a:schemeClr val="tx1"/>
                </a:solidFill>
                <a:sym typeface="+mn-ea"/>
              </a:rPr>
              <a:t>种志</a:t>
            </a:r>
            <a:r>
              <a:rPr lang="en-US" altLang="zh-TW" sz="2400" dirty="0">
                <a:solidFill>
                  <a:schemeClr val="tx1"/>
                </a:solidFill>
                <a:sym typeface="+mn-ea"/>
              </a:rPr>
              <a:t>/</a:t>
            </a:r>
            <a:r>
              <a:rPr lang="zh-CN" altLang="en-US" sz="2400" dirty="0">
                <a:solidFill>
                  <a:schemeClr val="tx1"/>
                </a:solidFill>
                <a:sym typeface="+mn-ea"/>
              </a:rPr>
              <a:t>民族志</a:t>
            </a:r>
            <a:r>
              <a:rPr lang="zh-TW" altLang="en-US" sz="2400" dirty="0">
                <a:solidFill>
                  <a:schemeClr val="tx1"/>
                </a:solidFill>
                <a:sym typeface="+mn-ea"/>
              </a:rPr>
              <a:t>研究（</a:t>
            </a:r>
            <a:r>
              <a:rPr lang="en-US" altLang="zh-TW" sz="2400" dirty="0">
                <a:solidFill>
                  <a:schemeClr val="tx1"/>
                </a:solidFill>
                <a:sym typeface="+mn-ea"/>
              </a:rPr>
              <a:t>Ethnographic studies</a:t>
            </a:r>
            <a:r>
              <a:rPr lang="zh-TW" altLang="en-US" sz="2400" dirty="0">
                <a:solidFill>
                  <a:schemeClr val="tx1"/>
                </a:solidFill>
                <a:sym typeface="+mn-ea"/>
              </a:rPr>
              <a:t>）</a:t>
            </a:r>
            <a:endParaRPr lang="zh-CN" altLang="en-US" sz="2400" dirty="0">
              <a:solidFill>
                <a:schemeClr val="tx1"/>
              </a:solidFill>
            </a:endParaRPr>
          </a:p>
          <a:p>
            <a:pPr lvl="1"/>
            <a:r>
              <a:rPr lang="zh-CN" altLang="en-US" sz="2400" dirty="0">
                <a:solidFill>
                  <a:schemeClr val="tx1"/>
                </a:solidFill>
              </a:rPr>
              <a:t>传记研究（</a:t>
            </a:r>
            <a:r>
              <a:rPr lang="en-US" altLang="zh-TW" sz="2400" dirty="0">
                <a:solidFill>
                  <a:schemeClr val="tx1"/>
                </a:solidFill>
              </a:rPr>
              <a:t>Biographical study</a:t>
            </a:r>
            <a:r>
              <a:rPr lang="zh-CN" altLang="en-US" sz="2400" dirty="0">
                <a:solidFill>
                  <a:schemeClr val="tx1"/>
                </a:solidFill>
              </a:rPr>
              <a:t>）</a:t>
            </a:r>
            <a:endParaRPr lang="zh-CN" altLang="en-US" sz="2400" dirty="0">
              <a:solidFill>
                <a:schemeClr val="tx1"/>
              </a:solidFill>
            </a:endParaRPr>
          </a:p>
          <a:p>
            <a:pPr lvl="1"/>
            <a:r>
              <a:rPr lang="zh-CN" altLang="en-US" sz="2400" dirty="0">
                <a:solidFill>
                  <a:schemeClr val="tx1"/>
                </a:solidFill>
              </a:rPr>
              <a:t>叙事研究（</a:t>
            </a:r>
            <a:r>
              <a:rPr lang="en-US" altLang="zh-TW" sz="2400" dirty="0">
                <a:solidFill>
                  <a:schemeClr val="tx1"/>
                </a:solidFill>
              </a:rPr>
              <a:t>Narrative Inquiry</a:t>
            </a:r>
            <a:r>
              <a:rPr lang="zh-CN" altLang="en-US" sz="2400" dirty="0">
                <a:solidFill>
                  <a:schemeClr val="tx1"/>
                </a:solidFill>
              </a:rPr>
              <a:t>）</a:t>
            </a:r>
            <a:endParaRPr lang="zh-CN" altLang="en-US" sz="2400" dirty="0">
              <a:solidFill>
                <a:schemeClr val="tx1"/>
              </a:solidFill>
            </a:endParaRPr>
          </a:p>
          <a:p>
            <a:pPr lvl="1"/>
            <a:r>
              <a:rPr lang="zh-CN" altLang="en-US" sz="2400" dirty="0">
                <a:solidFill>
                  <a:schemeClr val="tx1"/>
                </a:solidFill>
              </a:rPr>
              <a:t>行动研究（</a:t>
            </a:r>
            <a:r>
              <a:rPr lang="en-US" altLang="zh-TW" sz="2400" dirty="0">
                <a:solidFill>
                  <a:schemeClr val="tx1"/>
                </a:solidFill>
              </a:rPr>
              <a:t>Action research</a:t>
            </a:r>
            <a:r>
              <a:rPr lang="zh-TW" altLang="en-US" sz="2400" dirty="0">
                <a:solidFill>
                  <a:schemeClr val="tx1"/>
                </a:solidFill>
              </a:rPr>
              <a:t>）</a:t>
            </a:r>
            <a:endParaRPr lang="zh-TW" altLang="en-US" sz="2400" dirty="0">
              <a:solidFill>
                <a:schemeClr val="tx1"/>
              </a:solidFill>
            </a:endParaRPr>
          </a:p>
          <a:p>
            <a:pPr lvl="1"/>
            <a:r>
              <a:rPr lang="zh-CN" altLang="zh-TW" sz="2400" dirty="0">
                <a:solidFill>
                  <a:schemeClr val="tx1"/>
                </a:solidFill>
              </a:rPr>
              <a:t>话语分析</a:t>
            </a:r>
            <a:endParaRPr lang="zh-CN" altLang="zh-TW" sz="2400" dirty="0">
              <a:solidFill>
                <a:schemeClr val="tx1"/>
              </a:solidFill>
            </a:endParaRPr>
          </a:p>
          <a:p>
            <a:pPr lvl="1"/>
            <a:r>
              <a:rPr lang="zh-CN" altLang="zh-TW" sz="2400" dirty="0">
                <a:solidFill>
                  <a:schemeClr val="tx1"/>
                </a:solidFill>
              </a:rPr>
              <a:t>观察研究</a:t>
            </a:r>
            <a:endParaRPr lang="zh-TW" altLang="en-US" sz="2400" dirty="0">
              <a:solidFill>
                <a:schemeClr val="tx1"/>
              </a:solidFill>
            </a:endParaRPr>
          </a:p>
          <a:p>
            <a:pPr lvl="1"/>
            <a:r>
              <a:rPr lang="zh-CN" altLang="zh-TW" sz="2400" dirty="0">
                <a:solidFill>
                  <a:schemeClr val="tx1"/>
                </a:solidFill>
              </a:rPr>
              <a:t>访谈研究</a:t>
            </a:r>
            <a:endParaRPr lang="zh-TW" altLang="en-US" sz="2400" dirty="0">
              <a:solidFill>
                <a:schemeClr val="tx1"/>
              </a:solidFill>
            </a:endParaRPr>
          </a:p>
          <a:p>
            <a:endParaRPr lang="zh-TW" altLang="en-US" sz="2400" dirty="0">
              <a:solidFill>
                <a:schemeClr val="tx1"/>
              </a:solidFill>
            </a:endParaRPr>
          </a:p>
        </p:txBody>
      </p:sp>
    </p:spTree>
    <p:custDataLst>
      <p:tags r:id="rId3"/>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makine"/>
          <p:cNvPicPr>
            <a:picLocks noChangeAspect="1"/>
          </p:cNvPicPr>
          <p:nvPr>
            <p:custDataLst>
              <p:tags r:id="rId1"/>
            </p:custDataLst>
          </p:nvPr>
        </p:nvPicPr>
        <p:blipFill>
          <a:blip r:embed="rId2"/>
          <a:stretch>
            <a:fillRect/>
          </a:stretch>
        </p:blipFill>
        <p:spPr>
          <a:xfrm>
            <a:off x="539115" y="1556385"/>
            <a:ext cx="7851140" cy="4196080"/>
          </a:xfrm>
          <a:prstGeom prst="rect">
            <a:avLst/>
          </a:prstGeom>
          <a:noFill/>
          <a:ln w="9525">
            <a:noFill/>
          </a:ln>
        </p:spPr>
      </p:pic>
      <p:sp>
        <p:nvSpPr>
          <p:cNvPr id="3" name="标题 2"/>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zh-CN" altLang="en-US" dirty="0">
                <a:sym typeface="+mn-ea"/>
              </a:rPr>
              <a:t>1.扎根理论</a:t>
            </a:r>
            <a:endParaRPr lang="zh-CN" altLang="en-US" dirty="0">
              <a:sym typeface="+mn-ea"/>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0.xml><?xml version="1.0" encoding="utf-8"?>
<p:tagLst xmlns:p="http://schemas.openxmlformats.org/presentationml/2006/main">
  <p:tag name="KSO_WM_UNIT_INDEX" val="1"/>
  <p:tag name="KSO_WM_UNIT_TYPE" val="a"/>
  <p:tag name="KSO_WM_BEAUTIFY_FLAG" val="#wm#"/>
</p:tagLst>
</file>

<file path=ppt/tags/tag101.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02.xml><?xml version="1.0" encoding="utf-8"?>
<p:tagLst xmlns:p="http://schemas.openxmlformats.org/presentationml/2006/main">
  <p:tag name="KSO_WM_UNIT_INDEX" val="1"/>
  <p:tag name="KSO_WM_UNIT_TYPE" val="a"/>
  <p:tag name="KSO_WM_BEAUTIFY_FLAG" val="#wm#"/>
</p:tagLst>
</file>

<file path=ppt/tags/tag103.xml><?xml version="1.0" encoding="utf-8"?>
<p:tagLst xmlns:p="http://schemas.openxmlformats.org/presentationml/2006/main">
  <p:tag name="KSO_WM_UNIT_INDEX" val="5"/>
  <p:tag name="KSO_WM_UNIT_TYPE" val="f"/>
  <p:tag name="KSO_WM_UNIT_SUBTYPE" val="a"/>
  <p:tag name="KSO_WM_BEAUTIFY_FLAG" val="#wm#"/>
</p:tagLst>
</file>

<file path=ppt/tags/tag10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05.xml><?xml version="1.0" encoding="utf-8"?>
<p:tagLst xmlns:p="http://schemas.openxmlformats.org/presentationml/2006/main">
  <p:tag name="KSO_WM_UNIT_INDEX" val="1"/>
  <p:tag name="KSO_WM_UNIT_TYPE" val="a"/>
  <p:tag name="KSO_WM_BEAUTIFY_FLAG" val="#wm#"/>
</p:tagLst>
</file>

<file path=ppt/tags/tag106.xml><?xml version="1.0" encoding="utf-8"?>
<p:tagLst xmlns:p="http://schemas.openxmlformats.org/presentationml/2006/main">
  <p:tag name="KSO_WM_UNIT_INDEX" val="2"/>
  <p:tag name="KSO_WM_UNIT_TYPE" val="f"/>
  <p:tag name="KSO_WM_UNIT_SUBTYPE" val="a"/>
  <p:tag name="KSO_WM_BEAUTIFY_FLAG" val="#wm#"/>
</p:tagLst>
</file>

<file path=ppt/tags/tag107.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08.xml><?xml version="1.0" encoding="utf-8"?>
<p:tagLst xmlns:p="http://schemas.openxmlformats.org/presentationml/2006/main">
  <p:tag name="KSO_WM_UNIT_INDEX" val="1"/>
  <p:tag name="KSO_WM_UNIT_TYPE" val="a"/>
  <p:tag name="KSO_WM_BEAUTIFY_FLAG" val="#wm#"/>
</p:tagLst>
</file>

<file path=ppt/tags/tag109.xml><?xml version="1.0" encoding="utf-8"?>
<p:tagLst xmlns:p="http://schemas.openxmlformats.org/presentationml/2006/main">
  <p:tag name="KSO_WM_UNIT_INDEX" val="9"/>
  <p:tag name="KSO_WM_UNIT_TYPE" val="f"/>
  <p:tag name="KSO_WM_UNIT_SUBTYPE" val="a"/>
  <p:tag name="KSO_WM_BEAUTIFY_FLAG" val="#wm#"/>
</p:tagLst>
</file>

<file path=ppt/tags/tag1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11.xml><?xml version="1.0" encoding="utf-8"?>
<p:tagLst xmlns:p="http://schemas.openxmlformats.org/presentationml/2006/main">
  <p:tag name="KSO_WM_UNIT_INDEX" val="1"/>
  <p:tag name="KSO_WM_UNIT_TYPE" val="a"/>
  <p:tag name="KSO_WM_BEAUTIFY_FLAG" val="#wm#"/>
</p:tagLst>
</file>

<file path=ppt/tags/tag112.xml><?xml version="1.0" encoding="utf-8"?>
<p:tagLst xmlns:p="http://schemas.openxmlformats.org/presentationml/2006/main">
  <p:tag name="KSO_WM_UNIT_INDEX" val="5"/>
  <p:tag name="KSO_WM_UNIT_TYPE" val="f"/>
  <p:tag name="KSO_WM_UNIT_SUBTYPE" val="a"/>
  <p:tag name="KSO_WM_BEAUTIFY_FLAG" val="#wm#"/>
</p:tagLst>
</file>

<file path=ppt/tags/tag113.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14.xml><?xml version="1.0" encoding="utf-8"?>
<p:tagLst xmlns:p="http://schemas.openxmlformats.org/presentationml/2006/main">
  <p:tag name="KSO_WM_UNIT_INDEX" val="1"/>
  <p:tag name="KSO_WM_UNIT_TYPE" val="a"/>
  <p:tag name="KSO_WM_BEAUTIFY_FLAG" val="#wm#"/>
</p:tagLst>
</file>

<file path=ppt/tags/tag115.xml><?xml version="1.0" encoding="utf-8"?>
<p:tagLst xmlns:p="http://schemas.openxmlformats.org/presentationml/2006/main">
  <p:tag name="KSO_WM_UNIT_INDEX" val="8"/>
  <p:tag name="KSO_WM_UNIT_TYPE" val="f"/>
  <p:tag name="KSO_WM_UNIT_SUBTYPE" val="a"/>
  <p:tag name="KSO_WM_BEAUTIFY_FLAG" val="#wm#"/>
</p:tagLst>
</file>

<file path=ppt/tags/tag11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17.xml><?xml version="1.0" encoding="utf-8"?>
<p:tagLst xmlns:p="http://schemas.openxmlformats.org/presentationml/2006/main">
  <p:tag name="KSO_WM_UNIT_INDEX" val="1"/>
  <p:tag name="KSO_WM_UNIT_TYPE" val="a"/>
  <p:tag name="KSO_WM_BEAUTIFY_FLAG" val="#wm#"/>
</p:tagLst>
</file>

<file path=ppt/tags/tag118.xml><?xml version="1.0" encoding="utf-8"?>
<p:tagLst xmlns:p="http://schemas.openxmlformats.org/presentationml/2006/main">
  <p:tag name="KSO_WM_UNIT_INDEX" val="11"/>
  <p:tag name="KSO_WM_UNIT_TYPE" val="f"/>
  <p:tag name="KSO_WM_UNIT_SUBTYPE" val="a"/>
  <p:tag name="KSO_WM_BEAUTIFY_FLAG" val="#wm#"/>
</p:tagLst>
</file>

<file path=ppt/tags/tag119.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2.xml><?xml version="1.0" encoding="utf-8"?>
<p:tagLst xmlns:p="http://schemas.openxmlformats.org/presentationml/2006/main">
  <p:tag name="KSO_WM_UNIT_TYPE" val="f"/>
  <p:tag name="KSO_WM_UNIT_SUBTYPE" val="g"/>
  <p:tag name="KSO_WM_UNIT_INDEX" val="2"/>
  <p:tag name="KSO_WM_BEAUTIFY_FLAG" val="#wm#"/>
  <p:tag name="KSO_WM_TAG_VERSION" val="3.0"/>
  <p:tag name="KSO_WM_UNIT_PRESET_TEXT" val="公司名"/>
  <p:tag name="KSO_WM_UNIT_ID" val="_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30"/>
</p:tagLst>
</file>

<file path=ppt/tags/tag120.xml><?xml version="1.0" encoding="utf-8"?>
<p:tagLst xmlns:p="http://schemas.openxmlformats.org/presentationml/2006/main">
  <p:tag name="KSO_WM_UNIT_INDEX" val="2"/>
  <p:tag name="KSO_WM_UNIT_TYPE" val="j"/>
  <p:tag name="KSO_WM_BEAUTIFY_FLAG" val="#wm#"/>
</p:tagLst>
</file>

<file path=ppt/tags/tag121.xml><?xml version="1.0" encoding="utf-8"?>
<p:tagLst xmlns:p="http://schemas.openxmlformats.org/presentationml/2006/main">
  <p:tag name="KSO_WM_UNIT_INDEX" val="1"/>
  <p:tag name="KSO_WM_UNIT_TYPE" val="a"/>
  <p:tag name="KSO_WM_BEAUTIFY_FLAG" val="#wm#"/>
</p:tagLst>
</file>

<file path=ppt/tags/tag12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23.xml><?xml version="1.0" encoding="utf-8"?>
<p:tagLst xmlns:p="http://schemas.openxmlformats.org/presentationml/2006/main">
  <p:tag name="KSO_WM_UNIT_INDEX" val="5"/>
  <p:tag name="KSO_WM_UNIT_TYPE" val="f"/>
  <p:tag name="KSO_WM_UNIT_SUBTYPE" val="a"/>
  <p:tag name="KSO_WM_BEAUTIFY_FLAG" val="#wm#"/>
</p:tagLst>
</file>

<file path=ppt/tags/tag12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25.xml><?xml version="1.0" encoding="utf-8"?>
<p:tagLst xmlns:p="http://schemas.openxmlformats.org/presentationml/2006/main">
  <p:tag name="KSO_WM_UNIT_INDEX" val="2"/>
  <p:tag name="KSO_WM_UNIT_TYPE" val="f"/>
  <p:tag name="KSO_WM_UNIT_SUBTYPE" val="a"/>
  <p:tag name="KSO_WM_BEAUTIFY_FLAG" val="#wm#"/>
</p:tagLst>
</file>

<file path=ppt/tags/tag12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27.xml><?xml version="1.0" encoding="utf-8"?>
<p:tagLst xmlns:p="http://schemas.openxmlformats.org/presentationml/2006/main">
  <p:tag name="KSO_WM_UNIT_PLACING_PICTURE_USER_VIEWPORT" val="{&quot;height&quot;:4948,&quot;width&quot;:7920}"/>
  <p:tag name="KSO_WM_UNIT_INDEX" val="1"/>
  <p:tag name="KSO_WM_UNIT_TYPE" val="j"/>
  <p:tag name="KSO_WM_BEAUTIFY_FLAG" val="#wm#"/>
</p:tagLst>
</file>

<file path=ppt/tags/tag12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29.xml><?xml version="1.0" encoding="utf-8"?>
<p:tagLst xmlns:p="http://schemas.openxmlformats.org/presentationml/2006/main">
  <p:tag name="KSO_WM_UNIT_INDEX" val="1"/>
  <p:tag name="KSO_WM_UNIT_TYPE" val="j"/>
  <p:tag name="KSO_WM_BEAUTIFY_FLAG" val="#wm#"/>
</p:tagLst>
</file>

<file path=ppt/tags/tag13.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13"/>
</p:tagLst>
</file>

<file path=ppt/tags/tag13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31.xml><?xml version="1.0" encoding="utf-8"?>
<p:tagLst xmlns:p="http://schemas.openxmlformats.org/presentationml/2006/main">
  <p:tag name="KSO_WM_UNIT_INDEX" val="4"/>
  <p:tag name="KSO_WM_UNIT_TYPE" val="f"/>
  <p:tag name="KSO_WM_BEAUTIFY_FLAG" val="#wm#"/>
  <p:tag name="KSO_WM_UNIT_SUBTYPE" val="a"/>
</p:tagLst>
</file>

<file path=ppt/tags/tag13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33.xml><?xml version="1.0" encoding="utf-8"?>
<p:tagLst xmlns:p="http://schemas.openxmlformats.org/presentationml/2006/main">
  <p:tag name="KSO_WM_UNIT_INDEX" val="1"/>
  <p:tag name="KSO_WM_UNIT_TYPE" val="a"/>
  <p:tag name="KSO_WM_BEAUTIFY_FLAG" val="#wm#"/>
</p:tagLst>
</file>

<file path=ppt/tags/tag134.xml><?xml version="1.0" encoding="utf-8"?>
<p:tagLst xmlns:p="http://schemas.openxmlformats.org/presentationml/2006/main">
  <p:tag name="KSO_WM_UNIT_INDEX" val="3"/>
  <p:tag name="KSO_WM_UNIT_TYPE" val="f"/>
  <p:tag name="KSO_WM_UNIT_SUBTYPE" val="a"/>
  <p:tag name="KSO_WM_BEAUTIFY_FLAG" val="#wm#"/>
</p:tagLst>
</file>

<file path=ppt/tags/tag13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36.xml><?xml version="1.0" encoding="utf-8"?>
<p:tagLst xmlns:p="http://schemas.openxmlformats.org/presentationml/2006/main">
  <p:tag name="KSO_WM_UNIT_INDEX" val="1"/>
  <p:tag name="KSO_WM_UNIT_TYPE" val="a"/>
  <p:tag name="KSO_WM_BEAUTIFY_FLAG" val="#wm#"/>
</p:tagLst>
</file>

<file path=ppt/tags/tag137.xml><?xml version="1.0" encoding="utf-8"?>
<p:tagLst xmlns:p="http://schemas.openxmlformats.org/presentationml/2006/main">
  <p:tag name="KSO_WM_UNIT_INDEX" val="3"/>
  <p:tag name="KSO_WM_UNIT_TYPE" val="f"/>
  <p:tag name="KSO_WM_UNIT_SUBTYPE" val="a"/>
  <p:tag name="KSO_WM_BEAUTIFY_FLAG" val="#wm#"/>
</p:tagLst>
</file>

<file path=ppt/tags/tag13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39.xml><?xml version="1.0" encoding="utf-8"?>
<p:tagLst xmlns:p="http://schemas.openxmlformats.org/presentationml/2006/main">
  <p:tag name="KSO_WM_UNIT_INDEX" val="1"/>
  <p:tag name="KSO_WM_UNIT_TYPE" val="f"/>
  <p:tag name="KSO_WM_UNIT_SUBTYPE" val="a"/>
  <p:tag name="KSO_WM_BEAUTIFY_FLAG" val="#wm#"/>
</p:tagLst>
</file>

<file path=ppt/tags/tag14.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9"/>
</p:tagLst>
</file>

<file path=ppt/tags/tag14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41.xml><?xml version="1.0" encoding="utf-8"?>
<p:tagLst xmlns:p="http://schemas.openxmlformats.org/presentationml/2006/main">
  <p:tag name="KSO_WM_UNIT_INDEX" val="2"/>
  <p:tag name="KSO_WM_UNIT_TYPE" val="f"/>
  <p:tag name="KSO_WM_UNIT_SUBTYPE" val="a"/>
  <p:tag name="KSO_WM_BEAUTIFY_FLAG" val="#wm#"/>
</p:tagLst>
</file>

<file path=ppt/tags/tag14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43.xml><?xml version="1.0" encoding="utf-8"?>
<p:tagLst xmlns:p="http://schemas.openxmlformats.org/presentationml/2006/main">
  <p:tag name="KSO_WM_UNIT_INDEX" val="3"/>
  <p:tag name="KSO_WM_UNIT_TYPE" val="f"/>
  <p:tag name="KSO_WM_UNIT_SUBTYPE" val="a"/>
  <p:tag name="KSO_WM_BEAUTIFY_FLAG" val="#wm#"/>
</p:tagLst>
</file>

<file path=ppt/tags/tag14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45.xml><?xml version="1.0" encoding="utf-8"?>
<p:tagLst xmlns:p="http://schemas.openxmlformats.org/presentationml/2006/main">
  <p:tag name="KSO_WM_UNIT_INDEX" val="2"/>
  <p:tag name="KSO_WM_UNIT_TYPE" val="f"/>
  <p:tag name="KSO_WM_UNIT_SUBTYPE" val="a"/>
  <p:tag name="KSO_WM_BEAUTIFY_FLAG" val="#wm#"/>
</p:tagLst>
</file>

<file path=ppt/tags/tag14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47.xml><?xml version="1.0" encoding="utf-8"?>
<p:tagLst xmlns:p="http://schemas.openxmlformats.org/presentationml/2006/main">
  <p:tag name="KSO_WM_UNIT_INDEX" val="1"/>
  <p:tag name="KSO_WM_UNIT_TYPE" val="j"/>
  <p:tag name="KSO_WM_BEAUTIFY_FLAG" val="#wm#"/>
</p:tagLst>
</file>

<file path=ppt/tags/tag14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49.xml><?xml version="1.0" encoding="utf-8"?>
<p:tagLst xmlns:p="http://schemas.openxmlformats.org/presentationml/2006/main">
  <p:tag name="KSO_WM_UNIT_INDEX" val="3"/>
  <p:tag name="KSO_WM_UNIT_TYPE" val="f"/>
  <p:tag name="KSO_WM_UNIT_SUBTYPE" val="a"/>
  <p:tag name="KSO_WM_BEAUTIFY_FLAG" val="#wm#"/>
</p:tagLst>
</file>

<file path=ppt/tags/tag15.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2*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340"/>
</p:tagLst>
</file>

<file path=ppt/tags/tag15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51.xml><?xml version="1.0" encoding="utf-8"?>
<p:tagLst xmlns:p="http://schemas.openxmlformats.org/presentationml/2006/main">
  <p:tag name="KSO_WM_UNIT_INDEX" val="2"/>
  <p:tag name="KSO_WM_UNIT_TYPE" val="f"/>
  <p:tag name="KSO_WM_UNIT_SUBTYPE" val="a"/>
  <p:tag name="KSO_WM_BEAUTIFY_FLAG" val="#wm#"/>
</p:tagLst>
</file>

<file path=ppt/tags/tag15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53.xml><?xml version="1.0" encoding="utf-8"?>
<p:tagLst xmlns:p="http://schemas.openxmlformats.org/presentationml/2006/main">
  <p:tag name="KSO_WM_UNIT_INDEX" val="2"/>
  <p:tag name="KSO_WM_UNIT_TYPE" val="f"/>
  <p:tag name="KSO_WM_UNIT_SUBTYPE" val="a"/>
  <p:tag name="KSO_WM_BEAUTIFY_FLAG" val="#wm#"/>
</p:tagLst>
</file>

<file path=ppt/tags/tag15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55.xml><?xml version="1.0" encoding="utf-8"?>
<p:tagLst xmlns:p="http://schemas.openxmlformats.org/presentationml/2006/main">
  <p:tag name="KSO_WM_UNIT_INDEX" val="1"/>
  <p:tag name="KSO_WM_UNIT_TYPE" val="a"/>
  <p:tag name="KSO_WM_BEAUTIFY_FLAG" val="#wm#"/>
</p:tagLst>
</file>

<file path=ppt/tags/tag156.xml><?xml version="1.0" encoding="utf-8"?>
<p:tagLst xmlns:p="http://schemas.openxmlformats.org/presentationml/2006/main">
  <p:tag name="KSO_WM_UNIT_INDEX" val="9"/>
  <p:tag name="KSO_WM_UNIT_TYPE" val="f"/>
  <p:tag name="KSO_WM_UNIT_SUBTYPE" val="a"/>
  <p:tag name="KSO_WM_BEAUTIFY_FLAG" val="#wm#"/>
</p:tagLst>
</file>

<file path=ppt/tags/tag157.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58.xml><?xml version="1.0" encoding="utf-8"?>
<p:tagLst xmlns:p="http://schemas.openxmlformats.org/presentationml/2006/main">
  <p:tag name="KSO_WM_UNIT_INDEX" val="1"/>
  <p:tag name="KSO_WM_UNIT_TYPE" val="a"/>
  <p:tag name="KSO_WM_BEAUTIFY_FLAG" val="#wm#"/>
</p:tagLst>
</file>

<file path=ppt/tags/tag159.xml><?xml version="1.0" encoding="utf-8"?>
<p:tagLst xmlns:p="http://schemas.openxmlformats.org/presentationml/2006/main">
  <p:tag name="KSO_WM_UNIT_INDEX" val="4"/>
  <p:tag name="KSO_WM_UNIT_TYPE" val="f"/>
  <p:tag name="KSO_WM_UNIT_SUBTYPE" val="a"/>
  <p:tag name="KSO_WM_BEAUTIFY_FLAG" val="#wm#"/>
</p:tagLst>
</file>

<file path=ppt/tags/tag16.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61.xml><?xml version="1.0" encoding="utf-8"?>
<p:tagLst xmlns:p="http://schemas.openxmlformats.org/presentationml/2006/main">
  <p:tag name="KSO_WM_UNIT_INDEX" val="1"/>
  <p:tag name="KSO_WM_UNIT_TYPE" val="a"/>
  <p:tag name="KSO_WM_BEAUTIFY_FLAG" val="#wm#"/>
</p:tagLst>
</file>

<file path=ppt/tags/tag162.xml><?xml version="1.0" encoding="utf-8"?>
<p:tagLst xmlns:p="http://schemas.openxmlformats.org/presentationml/2006/main">
  <p:tag name="KSO_WM_UNIT_INDEX" val="5"/>
  <p:tag name="KSO_WM_UNIT_TYPE" val="f"/>
  <p:tag name="KSO_WM_UNIT_SUBTYPE" val="a"/>
  <p:tag name="KSO_WM_BEAUTIFY_FLAG" val="#wm#"/>
</p:tagLst>
</file>

<file path=ppt/tags/tag163.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64.xml><?xml version="1.0" encoding="utf-8"?>
<p:tagLst xmlns:p="http://schemas.openxmlformats.org/presentationml/2006/main">
  <p:tag name="KSO_WM_UNIT_INDEX" val="1"/>
  <p:tag name="KSO_WM_UNIT_TYPE" val="a"/>
  <p:tag name="KSO_WM_BEAUTIFY_FLAG" val="#wm#"/>
</p:tagLst>
</file>

<file path=ppt/tags/tag165.xml><?xml version="1.0" encoding="utf-8"?>
<p:tagLst xmlns:p="http://schemas.openxmlformats.org/presentationml/2006/main">
  <p:tag name="KSO_WM_UNIT_INDEX" val="2"/>
  <p:tag name="KSO_WM_UNIT_TYPE" val="f"/>
  <p:tag name="KSO_WM_UNIT_SUBTYPE" val="a"/>
  <p:tag name="KSO_WM_BEAUTIFY_FLAG" val="#wm#"/>
</p:tagLst>
</file>

<file path=ppt/tags/tag16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67.xml><?xml version="1.0" encoding="utf-8"?>
<p:tagLst xmlns:p="http://schemas.openxmlformats.org/presentationml/2006/main">
  <p:tag name="KSO_WM_UNIT_INDEX" val="5"/>
  <p:tag name="KSO_WM_UNIT_TYPE" val="f"/>
  <p:tag name="KSO_WM_UNIT_SUBTYPE" val="a"/>
  <p:tag name="KSO_WM_BEAUTIFY_FLAG" val="#wm#"/>
</p:tagLst>
</file>

<file path=ppt/tags/tag168.xml><?xml version="1.0" encoding="utf-8"?>
<p:tagLst xmlns:p="http://schemas.openxmlformats.org/presentationml/2006/main">
  <p:tag name="KSO_WM_UNIT_INDEX" val="2"/>
  <p:tag name="KSO_WM_UNIT_TYPE" val="j"/>
  <p:tag name="KSO_WM_BEAUTIFY_FLAG" val="#wm#"/>
</p:tagLst>
</file>

<file path=ppt/tags/tag169.xml><?xml version="1.0" encoding="utf-8"?>
<p:tagLst xmlns:p="http://schemas.openxmlformats.org/presentationml/2006/main">
  <p:tag name="KSO_WM_UNIT_INDEX" val="1"/>
  <p:tag name="KSO_WM_UNIT_TYPE" val="a"/>
  <p:tag name="KSO_WM_BEAUTIFY_FLAG" val="#wm#"/>
</p:tagLst>
</file>

<file path=ppt/tags/tag17.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71.xml><?xml version="1.0" encoding="utf-8"?>
<p:tagLst xmlns:p="http://schemas.openxmlformats.org/presentationml/2006/main">
  <p:tag name="KSO_WM_UNIT_INDEX" val="1"/>
  <p:tag name="KSO_WM_UNIT_TYPE" val="a"/>
  <p:tag name="KSO_WM_BEAUTIFY_FLAG" val="#wm#"/>
</p:tagLst>
</file>

<file path=ppt/tags/tag172.xml><?xml version="1.0" encoding="utf-8"?>
<p:tagLst xmlns:p="http://schemas.openxmlformats.org/presentationml/2006/main">
  <p:tag name="KSO_WM_UNIT_INDEX" val="4"/>
  <p:tag name="KSO_WM_UNIT_TYPE" val="f"/>
  <p:tag name="KSO_WM_UNIT_SUBTYPE" val="a"/>
  <p:tag name="KSO_WM_BEAUTIFY_FLAG" val="#wm#"/>
</p:tagLst>
</file>

<file path=ppt/tags/tag173.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74.xml><?xml version="1.0" encoding="utf-8"?>
<p:tagLst xmlns:p="http://schemas.openxmlformats.org/presentationml/2006/main">
  <p:tag name="KSO_WM_UNIT_INDEX" val="1"/>
  <p:tag name="KSO_WM_UNIT_TYPE" val="a"/>
  <p:tag name="KSO_WM_BEAUTIFY_FLAG" val="#wm#"/>
</p:tagLst>
</file>

<file path=ppt/tags/tag175.xml><?xml version="1.0" encoding="utf-8"?>
<p:tagLst xmlns:p="http://schemas.openxmlformats.org/presentationml/2006/main">
  <p:tag name="KSO_WM_UNIT_INDEX" val="2"/>
  <p:tag name="KSO_WM_UNIT_TYPE" val="f"/>
  <p:tag name="KSO_WM_UNIT_SUBTYPE" val="a"/>
  <p:tag name="KSO_WM_BEAUTIFY_FLAG" val="#wm#"/>
</p:tagLst>
</file>

<file path=ppt/tags/tag17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77.xml><?xml version="1.0" encoding="utf-8"?>
<p:tagLst xmlns:p="http://schemas.openxmlformats.org/presentationml/2006/main">
  <p:tag name="KSO_WM_UNIT_INDEX" val="1"/>
  <p:tag name="KSO_WM_UNIT_TYPE" val="a"/>
  <p:tag name="KSO_WM_BEAUTIFY_FLAG" val="#wm#"/>
</p:tagLst>
</file>

<file path=ppt/tags/tag178.xml><?xml version="1.0" encoding="utf-8"?>
<p:tagLst xmlns:p="http://schemas.openxmlformats.org/presentationml/2006/main">
  <p:tag name="KSO_WM_UNIT_INDEX" val="4"/>
  <p:tag name="KSO_WM_UNIT_TYPE" val="f"/>
  <p:tag name="KSO_WM_UNIT_SUBTYPE" val="a"/>
  <p:tag name="KSO_WM_BEAUTIFY_FLAG" val="#wm#"/>
</p:tagLst>
</file>

<file path=ppt/tags/tag179.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8.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0.xml><?xml version="1.0" encoding="utf-8"?>
<p:tagLst xmlns:p="http://schemas.openxmlformats.org/presentationml/2006/main">
  <p:tag name="KSO_WM_UNIT_INDEX" val="1"/>
  <p:tag name="KSO_WM_UNIT_TYPE" val="a"/>
  <p:tag name="KSO_WM_BEAUTIFY_FLAG" val="#wm#"/>
</p:tagLst>
</file>

<file path=ppt/tags/tag181.xml><?xml version="1.0" encoding="utf-8"?>
<p:tagLst xmlns:p="http://schemas.openxmlformats.org/presentationml/2006/main">
  <p:tag name="KSO_WM_UNIT_INDEX" val="3"/>
  <p:tag name="KSO_WM_UNIT_TYPE" val="f"/>
  <p:tag name="KSO_WM_UNIT_SUBTYPE" val="a"/>
  <p:tag name="KSO_WM_BEAUTIFY_FLAG" val="#wm#"/>
</p:tagLst>
</file>

<file path=ppt/tags/tag18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83.xml><?xml version="1.0" encoding="utf-8"?>
<p:tagLst xmlns:p="http://schemas.openxmlformats.org/presentationml/2006/main">
  <p:tag name="KSO_WM_UNIT_INDEX" val="1"/>
  <p:tag name="KSO_WM_UNIT_TYPE" val="a"/>
  <p:tag name="KSO_WM_BEAUTIFY_FLAG" val="#wm#"/>
</p:tagLst>
</file>

<file path=ppt/tags/tag184.xml><?xml version="1.0" encoding="utf-8"?>
<p:tagLst xmlns:p="http://schemas.openxmlformats.org/presentationml/2006/main">
  <p:tag name="KSO_WM_UNIT_INDEX" val="4"/>
  <p:tag name="KSO_WM_UNIT_TYPE" val="f"/>
  <p:tag name="KSO_WM_UNIT_SUBTYPE" val="a"/>
  <p:tag name="KSO_WM_BEAUTIFY_FLAG" val="#wm#"/>
</p:tagLst>
</file>

<file path=ppt/tags/tag18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86.xml><?xml version="1.0" encoding="utf-8"?>
<p:tagLst xmlns:p="http://schemas.openxmlformats.org/presentationml/2006/main">
  <p:tag name="KSO_WM_UNIT_INDEX" val="4"/>
  <p:tag name="KSO_WM_UNIT_TYPE" val="f"/>
  <p:tag name="KSO_WM_UNIT_SUBTYPE" val="a"/>
  <p:tag name="KSO_WM_BEAUTIFY_FLAG" val="#wm#"/>
</p:tagLst>
</file>

<file path=ppt/tags/tag187.xml><?xml version="1.0" encoding="utf-8"?>
<p:tagLst xmlns:p="http://schemas.openxmlformats.org/presentationml/2006/main">
  <p:tag name="KSO_WM_UNIT_INDEX" val="2"/>
  <p:tag name="KSO_WM_UNIT_TYPE" val="f"/>
  <p:tag name="KSO_WM_UNIT_SUBTYPE" val="a"/>
  <p:tag name="KSO_WM_BEAUTIFY_FLAG" val="#wm#"/>
</p:tagLst>
</file>

<file path=ppt/tags/tag188.xml><?xml version="1.0" encoding="utf-8"?>
<p:tagLst xmlns:p="http://schemas.openxmlformats.org/presentationml/2006/main">
  <p:tag name="KSO_WM_UNIT_INDEX" val="7"/>
  <p:tag name="KSO_WM_UNIT_TYPE" val="f"/>
  <p:tag name="KSO_WM_UNIT_SUBTYPE" val="a"/>
  <p:tag name="KSO_WM_BEAUTIFY_FLAG" val="#wm#"/>
</p:tagLst>
</file>

<file path=ppt/tags/tag189.xml><?xml version="1.0" encoding="utf-8"?>
<p:tagLst xmlns:p="http://schemas.openxmlformats.org/presentationml/2006/main">
  <p:tag name="KSO_WM_UNIT_INDEX" val="10"/>
  <p:tag name="KSO_WM_UNIT_TYPE" val="f"/>
  <p:tag name="KSO_WM_UNIT_SUBTYPE" val="a"/>
  <p:tag name="KSO_WM_BEAUTIFY_FLAG" val="#wm#"/>
</p:tagLst>
</file>

<file path=ppt/tags/tag19.xml><?xml version="1.0" encoding="utf-8"?>
<p:tagLst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0.xml><?xml version="1.0" encoding="utf-8"?>
<p:tagLst xmlns:p="http://schemas.openxmlformats.org/presentationml/2006/main">
  <p:tag name="KSO_WM_UNIT_INDEX" val="11"/>
  <p:tag name="KSO_WM_UNIT_TYPE" val="f"/>
  <p:tag name="KSO_WM_UNIT_SUBTYPE" val="a"/>
  <p:tag name="KSO_WM_BEAUTIFY_FLAG" val="#wm#"/>
</p:tagLst>
</file>

<file path=ppt/tags/tag191.xml><?xml version="1.0" encoding="utf-8"?>
<p:tagLst xmlns:p="http://schemas.openxmlformats.org/presentationml/2006/main">
  <p:tag name="KSO_WM_UNIT_INDEX" val="3"/>
  <p:tag name="KSO_WM_UNIT_TYPE" val="i"/>
  <p:tag name="KSO_WM_BEAUTIFY_FLAG" val="#wm#"/>
</p:tagLst>
</file>

<file path=ppt/tags/tag192.xml><?xml version="1.0" encoding="utf-8"?>
<p:tagLst xmlns:p="http://schemas.openxmlformats.org/presentationml/2006/main">
  <p:tag name="KSO_WM_UNIT_INDEX" val="5"/>
  <p:tag name="KSO_WM_UNIT_TYPE" val="i"/>
  <p:tag name="KSO_WM_BEAUTIFY_FLAG" val="#wm#"/>
</p:tagLst>
</file>

<file path=ppt/tags/tag193.xml><?xml version="1.0" encoding="utf-8"?>
<p:tagLst xmlns:p="http://schemas.openxmlformats.org/presentationml/2006/main">
  <p:tag name="KSO_WM_UNIT_INDEX" val="9"/>
  <p:tag name="KSO_WM_UNIT_TYPE" val="i"/>
  <p:tag name="KSO_WM_BEAUTIFY_FLAG" val="#wm#"/>
</p:tagLst>
</file>

<file path=ppt/tags/tag194.xml><?xml version="1.0" encoding="utf-8"?>
<p:tagLst xmlns:p="http://schemas.openxmlformats.org/presentationml/2006/main">
  <p:tag name="KSO_WM_UNIT_INDEX" val="6"/>
  <p:tag name="KSO_WM_UNIT_TYPE" val="i"/>
  <p:tag name="KSO_WM_BEAUTIFY_FLAG" val="#wm#"/>
</p:tagLst>
</file>

<file path=ppt/tags/tag195.xml><?xml version="1.0" encoding="utf-8"?>
<p:tagLst xmlns:p="http://schemas.openxmlformats.org/presentationml/2006/main">
  <p:tag name="KSO_WM_UNIT_INDEX" val="8"/>
  <p:tag name="KSO_WM_UNIT_TYPE" val="i"/>
  <p:tag name="KSO_WM_BEAUTIFY_FLAG" val="#wm#"/>
</p:tagLst>
</file>

<file path=ppt/tags/tag196.xml><?xml version="1.0" encoding="utf-8"?>
<p:tagLst xmlns:p="http://schemas.openxmlformats.org/presentationml/2006/main">
  <p:tag name="KSO_WM_UNIT_INDEX" val="1"/>
  <p:tag name="KSO_WM_UNIT_TYPE" val="a"/>
  <p:tag name="KSO_WM_BEAUTIFY_FLAG" val="#wm#"/>
</p:tagLst>
</file>

<file path=ppt/tags/tag197.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198.xml><?xml version="1.0" encoding="utf-8"?>
<p:tagLst xmlns:p="http://schemas.openxmlformats.org/presentationml/2006/main">
  <p:tag name="KSO_WM_UNIT_INDEX" val="11"/>
  <p:tag name="KSO_WM_UNIT_TYPE" val="f"/>
  <p:tag name="KSO_WM_UNIT_SUBTYPE" val="a"/>
  <p:tag name="KSO_WM_BEAUTIFY_FLAG" val="#wm#"/>
</p:tagLst>
</file>

<file path=ppt/tags/tag199.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xml><?xml version="1.0" encoding="utf-8"?>
<p:tagLst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xml><?xml version="1.0" encoding="utf-8"?>
<p:tagLst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0.xml><?xml version="1.0" encoding="utf-8"?>
<p:tagLst xmlns:p="http://schemas.openxmlformats.org/presentationml/2006/main">
  <p:tag name="KSO_WM_UNIT_INDEX" val="1"/>
  <p:tag name="KSO_WM_UNIT_TYPE" val="a"/>
  <p:tag name="KSO_WM_BEAUTIFY_FLAG" val="#wm#"/>
</p:tagLst>
</file>

<file path=ppt/tags/tag201.xml><?xml version="1.0" encoding="utf-8"?>
<p:tagLst xmlns:p="http://schemas.openxmlformats.org/presentationml/2006/main">
  <p:tag name="KSO_WM_UNIT_INDEX" val="5"/>
  <p:tag name="KSO_WM_UNIT_TYPE" val="f"/>
  <p:tag name="KSO_WM_UNIT_SUBTYPE" val="a"/>
  <p:tag name="KSO_WM_BEAUTIFY_FLAG" val="#wm#"/>
</p:tagLst>
</file>

<file path=ppt/tags/tag20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03.xml><?xml version="1.0" encoding="utf-8"?>
<p:tagLst xmlns:p="http://schemas.openxmlformats.org/presentationml/2006/main">
  <p:tag name="KSO_WM_UNIT_INDEX" val="1"/>
  <p:tag name="KSO_WM_UNIT_TYPE" val="a"/>
  <p:tag name="KSO_WM_BEAUTIFY_FLAG" val="#wm#"/>
</p:tagLst>
</file>

<file path=ppt/tags/tag204.xml><?xml version="1.0" encoding="utf-8"?>
<p:tagLst xmlns:p="http://schemas.openxmlformats.org/presentationml/2006/main">
  <p:tag name="KSO_WM_UNIT_INDEX" val="9"/>
  <p:tag name="KSO_WM_UNIT_TYPE" val="f"/>
  <p:tag name="KSO_WM_UNIT_SUBTYPE" val="a"/>
  <p:tag name="KSO_WM_BEAUTIFY_FLAG" val="#wm#"/>
</p:tagLst>
</file>

<file path=ppt/tags/tag20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06.xml><?xml version="1.0" encoding="utf-8"?>
<p:tagLst xmlns:p="http://schemas.openxmlformats.org/presentationml/2006/main">
  <p:tag name="KSO_WM_UNIT_INDEX" val="1"/>
  <p:tag name="KSO_WM_UNIT_TYPE" val="a"/>
  <p:tag name="KSO_WM_BEAUTIFY_FLAG" val="#wm#"/>
</p:tagLst>
</file>

<file path=ppt/tags/tag207.xml><?xml version="1.0" encoding="utf-8"?>
<p:tagLst xmlns:p="http://schemas.openxmlformats.org/presentationml/2006/main">
  <p:tag name="KSO_WM_UNIT_INDEX" val="12"/>
  <p:tag name="KSO_WM_UNIT_TYPE" val="f"/>
  <p:tag name="KSO_WM_UNIT_SUBTYPE" val="a"/>
  <p:tag name="KSO_WM_BEAUTIFY_FLAG" val="#wm#"/>
</p:tagLst>
</file>

<file path=ppt/tags/tag20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09.xml><?xml version="1.0" encoding="utf-8"?>
<p:tagLst xmlns:p="http://schemas.openxmlformats.org/presentationml/2006/main">
  <p:tag name="KSO_WM_UNIT_INDEX" val="1"/>
  <p:tag name="KSO_WM_UNIT_TYPE" val="a"/>
  <p:tag name="KSO_WM_BEAUTIFY_FLAG" val="#wm#"/>
</p:tagLst>
</file>

<file path=ppt/tags/tag21.xml><?xml version="1.0" encoding="utf-8"?>
<p:tagLst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0.xml><?xml version="1.0" encoding="utf-8"?>
<p:tagLst xmlns:p="http://schemas.openxmlformats.org/presentationml/2006/main">
  <p:tag name="KSO_WM_UNIT_INDEX" val="8"/>
  <p:tag name="KSO_WM_UNIT_TYPE" val="f"/>
  <p:tag name="KSO_WM_UNIT_SUBTYPE" val="a"/>
  <p:tag name="KSO_WM_BEAUTIFY_FLAG" val="#wm#"/>
</p:tagLst>
</file>

<file path=ppt/tags/tag211.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12.xml><?xml version="1.0" encoding="utf-8"?>
<p:tagLst xmlns:p="http://schemas.openxmlformats.org/presentationml/2006/main">
  <p:tag name="KSO_WM_UNIT_INDEX" val="1"/>
  <p:tag name="KSO_WM_UNIT_TYPE" val="a"/>
  <p:tag name="KSO_WM_BEAUTIFY_FLAG" val="#wm#"/>
</p:tagLst>
</file>

<file path=ppt/tags/tag213.xml><?xml version="1.0" encoding="utf-8"?>
<p:tagLst xmlns:p="http://schemas.openxmlformats.org/presentationml/2006/main">
  <p:tag name="KSO_WM_UNIT_INDEX" val="8"/>
  <p:tag name="KSO_WM_UNIT_TYPE" val="f"/>
  <p:tag name="KSO_WM_UNIT_SUBTYPE" val="a"/>
  <p:tag name="KSO_WM_BEAUTIFY_FLAG" val="#wm#"/>
</p:tagLst>
</file>

<file path=ppt/tags/tag21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15.xml><?xml version="1.0" encoding="utf-8"?>
<p:tagLst xmlns:p="http://schemas.openxmlformats.org/presentationml/2006/main">
  <p:tag name="KSO_WM_UNIT_INDEX" val="1"/>
  <p:tag name="KSO_WM_UNIT_TYPE" val="a"/>
  <p:tag name="KSO_WM_BEAUTIFY_FLAG" val="#wm#"/>
</p:tagLst>
</file>

<file path=ppt/tags/tag216.xml><?xml version="1.0" encoding="utf-8"?>
<p:tagLst xmlns:p="http://schemas.openxmlformats.org/presentationml/2006/main">
  <p:tag name="KSO_WM_UNIT_INDEX" val="8"/>
  <p:tag name="KSO_WM_UNIT_TYPE" val="f"/>
  <p:tag name="KSO_WM_UNIT_SUBTYPE" val="a"/>
  <p:tag name="KSO_WM_BEAUTIFY_FLAG" val="#wm#"/>
</p:tagLst>
</file>

<file path=ppt/tags/tag217.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18.xml><?xml version="1.0" encoding="utf-8"?>
<p:tagLst xmlns:p="http://schemas.openxmlformats.org/presentationml/2006/main">
  <p:tag name="KSO_WM_UNIT_INDEX" val="6"/>
  <p:tag name="KSO_WM_UNIT_TYPE" val="f"/>
  <p:tag name="KSO_WM_UNIT_SUBTYPE" val="a"/>
  <p:tag name="KSO_WM_BEAUTIFY_FLAG" val="#wm#"/>
</p:tagLst>
</file>

<file path=ppt/tags/tag219.xml><?xml version="1.0" encoding="utf-8"?>
<p:tagLst xmlns:p="http://schemas.openxmlformats.org/presentationml/2006/main">
  <p:tag name="KSO_WM_UNIT_INDEX" val="10"/>
  <p:tag name="KSO_WM_UNIT_TYPE" val="f"/>
  <p:tag name="KSO_WM_UNIT_SUBTYPE" val="a"/>
  <p:tag name="KSO_WM_BEAUTIFY_FLAG" val="#wm#"/>
</p:tagLst>
</file>

<file path=ppt/tags/tag22.xml><?xml version="1.0" encoding="utf-8"?>
<p:tagLst xmlns:p="http://schemas.openxmlformats.org/presentationml/2006/main">
  <p:tag name="KSO_WM_UNIT_TYPE" val="i"/>
  <p:tag name="KSO_WM_UNIT_INDEX" val="5"/>
  <p:tag name="KSO_WM_BEAUTIFY_FLAG" val="#wm#"/>
  <p:tag name="KSO_WM_TAG_VERSION" val="3.0"/>
  <p:tag name="KSO_WM_UNIT_ID" val="_3*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0.xml><?xml version="1.0" encoding="utf-8"?>
<p:tagLst xmlns:p="http://schemas.openxmlformats.org/presentationml/2006/main">
  <p:tag name="KSO_WM_UNIT_INDEX" val="14"/>
  <p:tag name="KSO_WM_UNIT_TYPE" val="f"/>
  <p:tag name="KSO_WM_UNIT_SUBTYPE" val="a"/>
  <p:tag name="KSO_WM_BEAUTIFY_FLAG" val="#wm#"/>
</p:tagLst>
</file>

<file path=ppt/tags/tag221.xml><?xml version="1.0" encoding="utf-8"?>
<p:tagLst xmlns:p="http://schemas.openxmlformats.org/presentationml/2006/main">
  <p:tag name="KSO_WM_UNIT_INDEX" val="1"/>
  <p:tag name="KSO_WM_UNIT_TYPE" val="a"/>
  <p:tag name="KSO_WM_BEAUTIFY_FLAG" val="#wm#"/>
</p:tagLst>
</file>

<file path=ppt/tags/tag22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23.xml><?xml version="1.0" encoding="utf-8"?>
<p:tagLst xmlns:p="http://schemas.openxmlformats.org/presentationml/2006/main">
  <p:tag name="KSO_WM_UNIT_INDEX" val="1"/>
  <p:tag name="KSO_WM_UNIT_TYPE" val="a"/>
  <p:tag name="KSO_WM_BEAUTIFY_FLAG" val="#wm#"/>
</p:tagLst>
</file>

<file path=ppt/tags/tag224.xml><?xml version="1.0" encoding="utf-8"?>
<p:tagLst xmlns:p="http://schemas.openxmlformats.org/presentationml/2006/main">
  <p:tag name="KSO_WM_UNIT_INDEX" val="10"/>
  <p:tag name="KSO_WM_UNIT_TYPE" val="f"/>
  <p:tag name="KSO_WM_UNIT_SUBTYPE" val="a"/>
  <p:tag name="KSO_WM_BEAUTIFY_FLAG" val="#wm#"/>
</p:tagLst>
</file>

<file path=ppt/tags/tag22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26.xml><?xml version="1.0" encoding="utf-8"?>
<p:tagLst xmlns:p="http://schemas.openxmlformats.org/presentationml/2006/main">
  <p:tag name="KSO_WM_UNIT_INDEX" val="1"/>
  <p:tag name="KSO_WM_UNIT_TYPE" val="a"/>
  <p:tag name="KSO_WM_BEAUTIFY_FLAG" val="#wm#"/>
</p:tagLst>
</file>

<file path=ppt/tags/tag227.xml><?xml version="1.0" encoding="utf-8"?>
<p:tagLst xmlns:p="http://schemas.openxmlformats.org/presentationml/2006/main">
  <p:tag name="KSO_WM_UNIT_INDEX" val="5"/>
  <p:tag name="KSO_WM_UNIT_TYPE" val="f"/>
  <p:tag name="KSO_WM_UNIT_SUBTYPE" val="a"/>
  <p:tag name="KSO_WM_BEAUTIFY_FLAG" val="#wm#"/>
</p:tagLst>
</file>

<file path=ppt/tags/tag22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29.xml><?xml version="1.0" encoding="utf-8"?>
<p:tagLst xmlns:p="http://schemas.openxmlformats.org/presentationml/2006/main">
  <p:tag name="KSO_WM_UNIT_INDEX" val="1"/>
  <p:tag name="KSO_WM_UNIT_TYPE" val="a"/>
  <p:tag name="KSO_WM_BEAUTIFY_FLAG" val="#wm#"/>
</p:tagLst>
</file>

<file path=ppt/tags/tag23.xml><?xml version="1.0" encoding="utf-8"?>
<p:tagLst xmlns:p="http://schemas.openxmlformats.org/presentationml/2006/main">
  <p:tag name="KSO_WM_UNIT_TYPE" val="i"/>
  <p:tag name="KSO_WM_UNIT_INDEX" val="4"/>
  <p:tag name="KSO_WM_BEAUTIFY_FLAG" val="#wm#"/>
  <p:tag name="KSO_WM_TAG_VERSION" val="3.0"/>
  <p:tag name="KSO_WM_UNIT_ID" val="_3*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0.xml><?xml version="1.0" encoding="utf-8"?>
<p:tagLst xmlns:p="http://schemas.openxmlformats.org/presentationml/2006/main">
  <p:tag name="KSO_WM_UNIT_INDEX" val="9"/>
  <p:tag name="KSO_WM_UNIT_TYPE" val="f"/>
  <p:tag name="KSO_WM_UNIT_SUBTYPE" val="a"/>
  <p:tag name="KSO_WM_BEAUTIFY_FLAG" val="#wm#"/>
</p:tagLst>
</file>

<file path=ppt/tags/tag231.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32.xml><?xml version="1.0" encoding="utf-8"?>
<p:tagLst xmlns:p="http://schemas.openxmlformats.org/presentationml/2006/main">
  <p:tag name="KSO_WM_UNIT_INDEX" val="1"/>
  <p:tag name="KSO_WM_UNIT_TYPE" val="a"/>
  <p:tag name="KSO_WM_BEAUTIFY_FLAG" val="#wm#"/>
</p:tagLst>
</file>

<file path=ppt/tags/tag233.xml><?xml version="1.0" encoding="utf-8"?>
<p:tagLst xmlns:p="http://schemas.openxmlformats.org/presentationml/2006/main">
  <p:tag name="KSO_WM_UNIT_INDEX" val="9"/>
  <p:tag name="KSO_WM_UNIT_TYPE" val="f"/>
  <p:tag name="KSO_WM_UNIT_SUBTYPE" val="a"/>
  <p:tag name="KSO_WM_BEAUTIFY_FLAG" val="#wm#"/>
</p:tagLst>
</file>

<file path=ppt/tags/tag23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35.xml><?xml version="1.0" encoding="utf-8"?>
<p:tagLst xmlns:p="http://schemas.openxmlformats.org/presentationml/2006/main">
  <p:tag name="KSO_WM_UNIT_INDEX" val="4"/>
  <p:tag name="KSO_WM_UNIT_TYPE" val="f"/>
  <p:tag name="KSO_WM_UNIT_SUBTYPE" val="a"/>
  <p:tag name="KSO_WM_BEAUTIFY_FLAG" val="#wm#"/>
</p:tagLst>
</file>

<file path=ppt/tags/tag236.xml><?xml version="1.0" encoding="utf-8"?>
<p:tagLst xmlns:p="http://schemas.openxmlformats.org/presentationml/2006/main">
  <p:tag name="KSO_WM_UNIT_INDEX" val="8"/>
  <p:tag name="KSO_WM_UNIT_TYPE" val="f"/>
  <p:tag name="KSO_WM_UNIT_SUBTYPE" val="a"/>
  <p:tag name="KSO_WM_BEAUTIFY_FLAG" val="#wm#"/>
</p:tagLst>
</file>

<file path=ppt/tags/tag237.xml><?xml version="1.0" encoding="utf-8"?>
<p:tagLst xmlns:p="http://schemas.openxmlformats.org/presentationml/2006/main">
  <p:tag name="KSO_WM_UNIT_INDEX" val="1"/>
  <p:tag name="KSO_WM_UNIT_TYPE" val="a"/>
  <p:tag name="KSO_WM_BEAUTIFY_FLAG" val="#wm#"/>
</p:tagLst>
</file>

<file path=ppt/tags/tag23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39.xml><?xml version="1.0" encoding="utf-8"?>
<p:tagLst xmlns:p="http://schemas.openxmlformats.org/presentationml/2006/main">
  <p:tag name="KSO_WM_UNIT_INDEX" val="4"/>
  <p:tag name="KSO_WM_UNIT_TYPE" val="f"/>
  <p:tag name="KSO_WM_UNIT_SUBTYPE" val="a"/>
  <p:tag name="KSO_WM_BEAUTIFY_FLAG" val="#wm#"/>
</p:tagLst>
</file>

<file path=ppt/tags/tag24.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2"/>
</p:tagLst>
</file>

<file path=ppt/tags/tag240.xml><?xml version="1.0" encoding="utf-8"?>
<p:tagLst xmlns:p="http://schemas.openxmlformats.org/presentationml/2006/main">
  <p:tag name="KSO_WM_UNIT_INDEX" val="10"/>
  <p:tag name="KSO_WM_UNIT_TYPE" val="f"/>
  <p:tag name="KSO_WM_UNIT_SUBTYPE" val="a"/>
  <p:tag name="KSO_WM_BEAUTIFY_FLAG" val="#wm#"/>
</p:tagLst>
</file>

<file path=ppt/tags/tag241.xml><?xml version="1.0" encoding="utf-8"?>
<p:tagLst xmlns:p="http://schemas.openxmlformats.org/presentationml/2006/main">
  <p:tag name="KSO_WM_UNIT_INDEX" val="1"/>
  <p:tag name="KSO_WM_UNIT_TYPE" val="a"/>
  <p:tag name="KSO_WM_BEAUTIFY_FLAG" val="#wm#"/>
</p:tagLst>
</file>

<file path=ppt/tags/tag24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43.xml><?xml version="1.0" encoding="utf-8"?>
<p:tagLst xmlns:p="http://schemas.openxmlformats.org/presentationml/2006/main">
  <p:tag name="KSO_WM_UNIT_INDEX" val="9"/>
  <p:tag name="KSO_WM_UNIT_TYPE" val="f"/>
  <p:tag name="KSO_WM_UNIT_SUBTYPE" val="a"/>
  <p:tag name="KSO_WM_BEAUTIFY_FLAG" val="#wm#"/>
</p:tagLst>
</file>

<file path=ppt/tags/tag244.xml><?xml version="1.0" encoding="utf-8"?>
<p:tagLst xmlns:p="http://schemas.openxmlformats.org/presentationml/2006/main">
  <p:tag name="KSO_WM_UNIT_INDEX" val="5"/>
  <p:tag name="KSO_WM_UNIT_TYPE" val="f"/>
  <p:tag name="KSO_WM_UNIT_SUBTYPE" val="a"/>
  <p:tag name="KSO_WM_BEAUTIFY_FLAG" val="#wm#"/>
</p:tagLst>
</file>

<file path=ppt/tags/tag245.xml><?xml version="1.0" encoding="utf-8"?>
<p:tagLst xmlns:p="http://schemas.openxmlformats.org/presentationml/2006/main">
  <p:tag name="KSO_WM_UNIT_INDEX" val="1"/>
  <p:tag name="KSO_WM_UNIT_TYPE" val="a"/>
  <p:tag name="KSO_WM_BEAUTIFY_FLAG" val="#wm#"/>
</p:tagLst>
</file>

<file path=ppt/tags/tag24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47.xml><?xml version="1.0" encoding="utf-8"?>
<p:tagLst xmlns:p="http://schemas.openxmlformats.org/presentationml/2006/main">
  <p:tag name="KSO_WM_UNIT_INDEX" val="4"/>
  <p:tag name="KSO_WM_UNIT_TYPE" val="f"/>
  <p:tag name="KSO_WM_UNIT_SUBTYPE" val="a"/>
  <p:tag name="KSO_WM_BEAUTIFY_FLAG" val="#wm#"/>
</p:tagLst>
</file>

<file path=ppt/tags/tag248.xml><?xml version="1.0" encoding="utf-8"?>
<p:tagLst xmlns:p="http://schemas.openxmlformats.org/presentationml/2006/main">
  <p:tag name="KSO_WM_UNIT_INDEX" val="8"/>
  <p:tag name="KSO_WM_UNIT_TYPE" val="f"/>
  <p:tag name="KSO_WM_UNIT_SUBTYPE" val="a"/>
  <p:tag name="KSO_WM_BEAUTIFY_FLAG" val="#wm#"/>
</p:tagLst>
</file>

<file path=ppt/tags/tag249.xml><?xml version="1.0" encoding="utf-8"?>
<p:tagLst xmlns:p="http://schemas.openxmlformats.org/presentationml/2006/main">
  <p:tag name="KSO_WM_UNIT_INDEX" val="1"/>
  <p:tag name="KSO_WM_UNIT_TYPE" val="a"/>
  <p:tag name="KSO_WM_BEAUTIFY_FLAG" val="#wm#"/>
</p:tagLst>
</file>

<file path=ppt/tags/tag25.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51.xml><?xml version="1.0" encoding="utf-8"?>
<p:tagLst xmlns:p="http://schemas.openxmlformats.org/presentationml/2006/main">
  <p:tag name="KSO_WM_UNIT_INDEX" val="1"/>
  <p:tag name="KSO_WM_UNIT_TYPE" val="a"/>
  <p:tag name="KSO_WM_BEAUTIFY_FLAG" val="#wm#"/>
</p:tagLst>
</file>

<file path=ppt/tags/tag252.xml><?xml version="1.0" encoding="utf-8"?>
<p:tagLst xmlns:p="http://schemas.openxmlformats.org/presentationml/2006/main">
  <p:tag name="KSO_WM_UNIT_INDEX" val="8"/>
  <p:tag name="KSO_WM_UNIT_TYPE" val="f"/>
  <p:tag name="KSO_WM_UNIT_SUBTYPE" val="a"/>
  <p:tag name="KSO_WM_BEAUTIFY_FLAG" val="#wm#"/>
</p:tagLst>
</file>

<file path=ppt/tags/tag253.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54.xml><?xml version="1.0" encoding="utf-8"?>
<p:tagLst xmlns:p="http://schemas.openxmlformats.org/presentationml/2006/main">
  <p:tag name="KSO_WM_UNIT_INDEX" val="1"/>
  <p:tag name="KSO_WM_UNIT_TYPE" val="a"/>
  <p:tag name="KSO_WM_BEAUTIFY_FLAG" val="#wm#"/>
</p:tagLst>
</file>

<file path=ppt/tags/tag255.xml><?xml version="1.0" encoding="utf-8"?>
<p:tagLst xmlns:p="http://schemas.openxmlformats.org/presentationml/2006/main">
  <p:tag name="KSO_WM_UNIT_INDEX" val="8"/>
  <p:tag name="KSO_WM_UNIT_TYPE" val="f"/>
  <p:tag name="KSO_WM_UNIT_SUBTYPE" val="a"/>
  <p:tag name="KSO_WM_BEAUTIFY_FLAG" val="#wm#"/>
</p:tagLst>
</file>

<file path=ppt/tags/tag25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57.xml><?xml version="1.0" encoding="utf-8"?>
<p:tagLst xmlns:p="http://schemas.openxmlformats.org/presentationml/2006/main">
  <p:tag name="KSO_WM_UNIT_INDEX" val="5"/>
  <p:tag name="KSO_WM_UNIT_TYPE" val="f"/>
  <p:tag name="KSO_WM_UNIT_SUBTYPE" val="a"/>
  <p:tag name="KSO_WM_BEAUTIFY_FLAG" val="#wm#"/>
</p:tagLst>
</file>

<file path=ppt/tags/tag258.xml><?xml version="1.0" encoding="utf-8"?>
<p:tagLst xmlns:p="http://schemas.openxmlformats.org/presentationml/2006/main">
  <p:tag name="KSO_WM_UNIT_TABLE_BEAUTIFY" val="smartTable{6af6293c-861b-41bc-ba21-7dca0d7d5b57}"/>
  <p:tag name="KSO_WM_UNIT_INDEX" val="2"/>
  <p:tag name="KSO_WM_UNIT_TYPE" val="β"/>
  <p:tag name="KSO_WM_BEAUTIFY_FLAG" val="#wm#"/>
</p:tagLst>
</file>

<file path=ppt/tags/tag259.xml><?xml version="1.0" encoding="utf-8"?>
<p:tagLst xmlns:p="http://schemas.openxmlformats.org/presentationml/2006/main">
  <p:tag name="KSO_WM_UNIT_INDEX" val="1"/>
  <p:tag name="KSO_WM_UNIT_TYPE" val="a"/>
  <p:tag name="KSO_WM_BEAUTIFY_FLAG" val="#wm#"/>
</p:tagLst>
</file>

<file path=ppt/tags/tag26.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61.xml><?xml version="1.0" encoding="utf-8"?>
<p:tagLst xmlns:p="http://schemas.openxmlformats.org/presentationml/2006/main">
  <p:tag name="KSO_WM_UNIT_INDEX" val="5"/>
  <p:tag name="KSO_WM_UNIT_TYPE" val="f"/>
  <p:tag name="KSO_WM_UNIT_SUBTYPE" val="a"/>
  <p:tag name="KSO_WM_BEAUTIFY_FLAG" val="#wm#"/>
</p:tagLst>
</file>

<file path=ppt/tags/tag262.xml><?xml version="1.0" encoding="utf-8"?>
<p:tagLst xmlns:p="http://schemas.openxmlformats.org/presentationml/2006/main">
  <p:tag name="KSO_WM_UNIT_INDEX" val="2"/>
  <p:tag name="KSO_WM_UNIT_TYPE" val="β"/>
  <p:tag name="KSO_WM_BEAUTIFY_FLAG" val="#wm#"/>
</p:tagLst>
</file>

<file path=ppt/tags/tag263.xml><?xml version="1.0" encoding="utf-8"?>
<p:tagLst xmlns:p="http://schemas.openxmlformats.org/presentationml/2006/main">
  <p:tag name="KSO_WM_UNIT_INDEX" val="1"/>
  <p:tag name="KSO_WM_UNIT_TYPE" val="a"/>
  <p:tag name="KSO_WM_BEAUTIFY_FLAG" val="#wm#"/>
</p:tagLst>
</file>

<file path=ppt/tags/tag26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65.xml><?xml version="1.0" encoding="utf-8"?>
<p:tagLst xmlns:p="http://schemas.openxmlformats.org/presentationml/2006/main">
  <p:tag name="KSO_WM_UNIT_INDEX" val="5"/>
  <p:tag name="KSO_WM_UNIT_TYPE" val="f"/>
  <p:tag name="KSO_WM_UNIT_SUBTYPE" val="a"/>
  <p:tag name="KSO_WM_BEAUTIFY_FLAG" val="#wm#"/>
</p:tagLst>
</file>

<file path=ppt/tags/tag266.xml><?xml version="1.0" encoding="utf-8"?>
<p:tagLst xmlns:p="http://schemas.openxmlformats.org/presentationml/2006/main">
  <p:tag name="KSO_WM_UNIT_INDEX" val="2"/>
  <p:tag name="KSO_WM_UNIT_TYPE" val="j"/>
  <p:tag name="KSO_WM_BEAUTIFY_FLAG" val="#wm#"/>
</p:tagLst>
</file>

<file path=ppt/tags/tag267.xml><?xml version="1.0" encoding="utf-8"?>
<p:tagLst xmlns:p="http://schemas.openxmlformats.org/presentationml/2006/main">
  <p:tag name="KSO_WM_UNIT_INDEX" val="1"/>
  <p:tag name="KSO_WM_UNIT_TYPE" val="a"/>
  <p:tag name="KSO_WM_BEAUTIFY_FLAG" val="#wm#"/>
</p:tagLst>
</file>

<file path=ppt/tags/tag26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69.xml><?xml version="1.0" encoding="utf-8"?>
<p:tagLst xmlns:p="http://schemas.openxmlformats.org/presentationml/2006/main">
  <p:tag name="KSO_WM_UNIT_INDEX" val="1"/>
  <p:tag name="KSO_WM_UNIT_TYPE" val="a"/>
  <p:tag name="KSO_WM_BEAUTIFY_FLAG" val="#wm#"/>
</p:tagLst>
</file>

<file path=ppt/tags/tag27.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0.xml><?xml version="1.0" encoding="utf-8"?>
<p:tagLst xmlns:p="http://schemas.openxmlformats.org/presentationml/2006/main">
  <p:tag name="KSO_WM_UNIT_INDEX" val="6"/>
  <p:tag name="KSO_WM_UNIT_TYPE" val="f"/>
  <p:tag name="KSO_WM_UNIT_SUBTYPE" val="a"/>
  <p:tag name="KSO_WM_BEAUTIFY_FLAG" val="#wm#"/>
</p:tagLst>
</file>

<file path=ppt/tags/tag271.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72.xml><?xml version="1.0" encoding="utf-8"?>
<p:tagLst xmlns:p="http://schemas.openxmlformats.org/presentationml/2006/main">
  <p:tag name="KSO_WM_UNIT_INDEX" val="1"/>
  <p:tag name="KSO_WM_UNIT_TYPE" val="a"/>
  <p:tag name="KSO_WM_BEAUTIFY_FLAG" val="#wm#"/>
</p:tagLst>
</file>

<file path=ppt/tags/tag273.xml><?xml version="1.0" encoding="utf-8"?>
<p:tagLst xmlns:p="http://schemas.openxmlformats.org/presentationml/2006/main">
  <p:tag name="KSO_WM_UNIT_INDEX" val="6"/>
  <p:tag name="KSO_WM_UNIT_TYPE" val="f"/>
  <p:tag name="KSO_WM_UNIT_SUBTYPE" val="a"/>
  <p:tag name="KSO_WM_BEAUTIFY_FLAG" val="#wm#"/>
</p:tagLst>
</file>

<file path=ppt/tags/tag27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75.xml><?xml version="1.0" encoding="utf-8"?>
<p:tagLst xmlns:p="http://schemas.openxmlformats.org/presentationml/2006/main">
  <p:tag name="KSO_WM_UNIT_INDEX" val="1"/>
  <p:tag name="KSO_WM_UNIT_TYPE" val="a"/>
  <p:tag name="KSO_WM_BEAUTIFY_FLAG" val="#wm#"/>
</p:tagLst>
</file>

<file path=ppt/tags/tag276.xml><?xml version="1.0" encoding="utf-8"?>
<p:tagLst xmlns:p="http://schemas.openxmlformats.org/presentationml/2006/main">
  <p:tag name="KSO_WM_UNIT_INDEX" val="6"/>
  <p:tag name="KSO_WM_UNIT_TYPE" val="f"/>
  <p:tag name="KSO_WM_UNIT_SUBTYPE" val="a"/>
  <p:tag name="KSO_WM_BEAUTIFY_FLAG" val="#wm#"/>
</p:tagLst>
</file>

<file path=ppt/tags/tag277.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78.xml><?xml version="1.0" encoding="utf-8"?>
<p:tagLst xmlns:p="http://schemas.openxmlformats.org/presentationml/2006/main">
  <p:tag name="KSO_WM_UNIT_INDEX" val="1"/>
  <p:tag name="KSO_WM_UNIT_TYPE" val="a"/>
  <p:tag name="KSO_WM_BEAUTIFY_FLAG" val="#wm#"/>
</p:tagLst>
</file>

<file path=ppt/tags/tag279.xml><?xml version="1.0" encoding="utf-8"?>
<p:tagLst xmlns:p="http://schemas.openxmlformats.org/presentationml/2006/main">
  <p:tag name="KSO_WM_UNIT_INDEX" val="5"/>
  <p:tag name="KSO_WM_UNIT_TYPE" val="f"/>
  <p:tag name="KSO_WM_UNIT_SUBTYPE" val="a"/>
  <p:tag name="KSO_WM_BEAUTIFY_FLAG" val="#wm#"/>
</p:tagLst>
</file>

<file path=ppt/tags/tag28.xml><?xml version="1.0" encoding="utf-8"?>
<p:tagLst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81.xml><?xml version="1.0" encoding="utf-8"?>
<p:tagLst xmlns:p="http://schemas.openxmlformats.org/presentationml/2006/main">
  <p:tag name="KSO_WM_UNIT_INDEX" val="1"/>
  <p:tag name="KSO_WM_UNIT_TYPE" val="a"/>
  <p:tag name="KSO_WM_BEAUTIFY_FLAG" val="#wm#"/>
</p:tagLst>
</file>

<file path=ppt/tags/tag282.xml><?xml version="1.0" encoding="utf-8"?>
<p:tagLst xmlns:p="http://schemas.openxmlformats.org/presentationml/2006/main">
  <p:tag name="KSO_WM_UNIT_INDEX" val="8"/>
  <p:tag name="KSO_WM_UNIT_TYPE" val="f"/>
  <p:tag name="KSO_WM_UNIT_SUBTYPE" val="a"/>
  <p:tag name="KSO_WM_BEAUTIFY_FLAG" val="#wm#"/>
</p:tagLst>
</file>

<file path=ppt/tags/tag283.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84.xml><?xml version="1.0" encoding="utf-8"?>
<p:tagLst xmlns:p="http://schemas.openxmlformats.org/presentationml/2006/main">
  <p:tag name="KSO_WM_UNIT_INDEX" val="1"/>
  <p:tag name="KSO_WM_UNIT_TYPE" val="a"/>
  <p:tag name="KSO_WM_BEAUTIFY_FLAG" val="#wm#"/>
</p:tagLst>
</file>

<file path=ppt/tags/tag285.xml><?xml version="1.0" encoding="utf-8"?>
<p:tagLst xmlns:p="http://schemas.openxmlformats.org/presentationml/2006/main">
  <p:tag name="KSO_WM_UNIT_INDEX" val="12"/>
  <p:tag name="KSO_WM_UNIT_TYPE" val="f"/>
  <p:tag name="KSO_WM_UNIT_SUBTYPE" val="a"/>
  <p:tag name="KSO_WM_BEAUTIFY_FLAG" val="#wm#"/>
</p:tagLst>
</file>

<file path=ppt/tags/tag28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87.xml><?xml version="1.0" encoding="utf-8"?>
<p:tagLst xmlns:p="http://schemas.openxmlformats.org/presentationml/2006/main">
  <p:tag name="KSO_WM_UNIT_INDEX" val="1"/>
  <p:tag name="KSO_WM_UNIT_TYPE" val="a"/>
  <p:tag name="KSO_WM_BEAUTIFY_FLAG" val="#wm#"/>
</p:tagLst>
</file>

<file path=ppt/tags/tag288.xml><?xml version="1.0" encoding="utf-8"?>
<p:tagLst xmlns:p="http://schemas.openxmlformats.org/presentationml/2006/main">
  <p:tag name="KSO_WM_UNIT_INDEX" val="5"/>
  <p:tag name="KSO_WM_UNIT_TYPE" val="f"/>
  <p:tag name="KSO_WM_UNIT_SUBTYPE" val="a"/>
  <p:tag name="KSO_WM_BEAUTIFY_FLAG" val="#wm#"/>
</p:tagLst>
</file>

<file path=ppt/tags/tag289.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9.xml><?xml version="1.0" encoding="utf-8"?>
<p:tagLst xmlns:p="http://schemas.openxmlformats.org/presentationml/2006/main">
  <p:tag name="KSO_WM_UNIT_TYPE" val="i"/>
  <p:tag name="KSO_WM_UNIT_INDEX" val="2"/>
  <p:tag name="KSO_WM_BEAUTIFY_FLAG" val="#wm#"/>
  <p:tag name="KSO_WM_TAG_VERSION" val="3.0"/>
  <p:tag name="KSO_WM_UNIT_ID" val="_4*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0.xml><?xml version="1.0" encoding="utf-8"?>
<p:tagLst xmlns:p="http://schemas.openxmlformats.org/presentationml/2006/main">
  <p:tag name="KSO_WM_UNIT_INDEX" val="1"/>
  <p:tag name="KSO_WM_UNIT_TYPE" val="a"/>
  <p:tag name="KSO_WM_BEAUTIFY_FLAG" val="#wm#"/>
</p:tagLst>
</file>

<file path=ppt/tags/tag291.xml><?xml version="1.0" encoding="utf-8"?>
<p:tagLst xmlns:p="http://schemas.openxmlformats.org/presentationml/2006/main">
  <p:tag name="KSO_WM_UNIT_INDEX" val="10"/>
  <p:tag name="KSO_WM_UNIT_TYPE" val="f"/>
  <p:tag name="KSO_WM_UNIT_SUBTYPE" val="a"/>
  <p:tag name="KSO_WM_BEAUTIFY_FLAG" val="#wm#"/>
</p:tagLst>
</file>

<file path=ppt/tags/tag29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93.xml><?xml version="1.0" encoding="utf-8"?>
<p:tagLst xmlns:p="http://schemas.openxmlformats.org/presentationml/2006/main">
  <p:tag name="KSO_WM_UNIT_INDEX" val="1"/>
  <p:tag name="KSO_WM_UNIT_TYPE" val="a"/>
  <p:tag name="KSO_WM_BEAUTIFY_FLAG" val="#wm#"/>
</p:tagLst>
</file>

<file path=ppt/tags/tag294.xml><?xml version="1.0" encoding="utf-8"?>
<p:tagLst xmlns:p="http://schemas.openxmlformats.org/presentationml/2006/main">
  <p:tag name="KSO_WM_UNIT_INDEX" val="5"/>
  <p:tag name="KSO_WM_UNIT_TYPE" val="f"/>
  <p:tag name="KSO_WM_UNIT_SUBTYPE" val="a"/>
  <p:tag name="KSO_WM_BEAUTIFY_FLAG" val="#wm#"/>
</p:tagLst>
</file>

<file path=ppt/tags/tag29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96.xml><?xml version="1.0" encoding="utf-8"?>
<p:tagLst xmlns:p="http://schemas.openxmlformats.org/presentationml/2006/main">
  <p:tag name="KSO_WM_UNIT_INDEX" val="1"/>
  <p:tag name="KSO_WM_UNIT_TYPE" val="a"/>
  <p:tag name="KSO_WM_BEAUTIFY_FLAG" val="#wm#"/>
</p:tagLst>
</file>

<file path=ppt/tags/tag297.xml><?xml version="1.0" encoding="utf-8"?>
<p:tagLst xmlns:p="http://schemas.openxmlformats.org/presentationml/2006/main">
  <p:tag name="KSO_WM_UNIT_INDEX" val="6"/>
  <p:tag name="KSO_WM_UNIT_TYPE" val="f"/>
  <p:tag name="KSO_WM_UNIT_SUBTYPE" val="a"/>
  <p:tag name="KSO_WM_BEAUTIFY_FLAG" val="#wm#"/>
</p:tagLst>
</file>

<file path=ppt/tags/tag29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299.xml><?xml version="1.0" encoding="utf-8"?>
<p:tagLst xmlns:p="http://schemas.openxmlformats.org/presentationml/2006/main">
  <p:tag name="KSO_WM_UNIT_INDEX" val="1"/>
  <p:tag name="KSO_WM_UNIT_TYPE" val="a"/>
  <p:tag name="KSO_WM_BEAUTIFY_FLAG" val="#wm#"/>
</p:tagLst>
</file>

<file path=ppt/tags/tag3.xml><?xml version="1.0" encoding="utf-8"?>
<p:tagLst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xml><?xml version="1.0" encoding="utf-8"?>
<p:tagLst xmlns:p="http://schemas.openxmlformats.org/presentationml/2006/main">
  <p:tag name="KSO_WM_UNIT_TYPE" val="i"/>
  <p:tag name="KSO_WM_UNIT_INDEX" val="3"/>
  <p:tag name="KSO_WM_BEAUTIFY_FLAG" val="#wm#"/>
  <p:tag name="KSO_WM_TAG_VERSION" val="3.0"/>
  <p:tag name="KSO_WM_UNIT_ID" val="_4*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0.xml><?xml version="1.0" encoding="utf-8"?>
<p:tagLst xmlns:p="http://schemas.openxmlformats.org/presentationml/2006/main">
  <p:tag name="KSO_WM_UNIT_INDEX" val="11"/>
  <p:tag name="KSO_WM_UNIT_TYPE" val="f"/>
  <p:tag name="KSO_WM_UNIT_SUBTYPE" val="a"/>
  <p:tag name="KSO_WM_BEAUTIFY_FLAG" val="#wm#"/>
</p:tagLst>
</file>

<file path=ppt/tags/tag301.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302.xml><?xml version="1.0" encoding="utf-8"?>
<p:tagLst xmlns:p="http://schemas.openxmlformats.org/presentationml/2006/main">
  <p:tag name="KSO_WM_UNIT_INDEX" val="1"/>
  <p:tag name="KSO_WM_UNIT_TYPE" val="a"/>
  <p:tag name="KSO_WM_BEAUTIFY_FLAG" val="#wm#"/>
</p:tagLst>
</file>

<file path=ppt/tags/tag303.xml><?xml version="1.0" encoding="utf-8"?>
<p:tagLst xmlns:p="http://schemas.openxmlformats.org/presentationml/2006/main">
  <p:tag name="KSO_WM_UNIT_INDEX" val="5"/>
  <p:tag name="KSO_WM_UNIT_TYPE" val="f"/>
  <p:tag name="KSO_WM_UNIT_SUBTYPE" val="a"/>
  <p:tag name="KSO_WM_BEAUTIFY_FLAG" val="#wm#"/>
</p:tagLst>
</file>

<file path=ppt/tags/tag30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305.xml><?xml version="1.0" encoding="utf-8"?>
<p:tagLst xmlns:p="http://schemas.openxmlformats.org/presentationml/2006/main">
  <p:tag name="KSO_WM_UNIT_INDEX" val="1"/>
  <p:tag name="KSO_WM_UNIT_TYPE" val="j"/>
  <p:tag name="KSO_WM_BEAUTIFY_FLAG" val="#wm#"/>
</p:tagLst>
</file>

<file path=ppt/tags/tag30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92"/>
  <p:tag name="KSO_WM_TEMPLATE_CATEGORY" val="custom"/>
  <p:tag name="KSO_WM_SLIDE_INDEX" val="8"/>
  <p:tag name="KSO_WM_SLIDE_ID" val="custom20235992_8"/>
  <p:tag name="KSO_WM_TEMPLATE_MASTER_TYPE" val="0"/>
  <p:tag name="KSO_WM_SLIDE_LAYOUT" val="a_f"/>
  <p:tag name="KSO_WM_SLIDE_LAYOUT_CNT" val="1_1"/>
  <p:tag name="KSO_WM_SLIDE_SIZE" val="850*457"/>
  <p:tag name="KSO_WM_SLIDE_POSITION" val="54*28"/>
</p:tagLst>
</file>

<file path=ppt/tags/tag307.xml><?xml version="1.0" encoding="utf-8"?>
<p:tagLst xmlns:p="http://schemas.openxmlformats.org/presentationml/2006/main">
  <p:tag name="COMMONDATA" val="eyJoZGlkIjoiYmU2ZTc0NDUwODZjMWUwNDRiZmNiNzE1MWU0MjJjMjIifQ=="/>
  <p:tag name="KSO_WPP_MARK_KEY" val="d58012e6-d2a2-49de-9d5b-6b13b7283131"/>
  <p:tag name="commondata" val="eyJoZGlkIjoiNTM4MTY1ZjZlNzljM2RiYjBjM2MyNWJkMjc5OTQzMjIifQ=="/>
</p:tagLst>
</file>

<file path=ppt/tags/tag31.xml><?xml version="1.0" encoding="utf-8"?>
<p:tagLst xmlns:p="http://schemas.openxmlformats.org/presentationml/2006/main">
  <p:tag name="KSO_WM_UNIT_TYPE" val="i"/>
  <p:tag name="KSO_WM_UNIT_INDEX" val="4"/>
  <p:tag name="KSO_WM_BEAUTIFY_FLAG" val="#wm#"/>
  <p:tag name="KSO_WM_TAG_VERSION" val="3.0"/>
  <p:tag name="KSO_WM_UNIT_ID" val="_4*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xml><?xml version="1.0" encoding="utf-8"?>
<p:tagLst xmlns:p="http://schemas.openxmlformats.org/presentationml/2006/main">
  <p:tag name="KSO_WM_UNIT_TYPE" val="i"/>
  <p:tag name="KSO_WM_UNIT_INDEX" val="5"/>
  <p:tag name="KSO_WM_BEAUTIFY_FLAG" val="#wm#"/>
  <p:tag name="KSO_WM_TAG_VERSION" val="3.0"/>
  <p:tag name="KSO_WM_UNIT_ID" val="_4*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5.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xml><?xml version="1.0" encoding="utf-8"?>
<p:tagLst xmlns:p="http://schemas.openxmlformats.org/presentationml/2006/main">
  <p:tag name="KSO_WM_UNIT_TYPE" val="i"/>
  <p:tag name="KSO_WM_UNIT_INDEX" val="7"/>
  <p:tag name="KSO_WM_BEAUTIFY_FLAG" val="#wm#"/>
  <p:tag name="KSO_WM_TAG_VERSION" val="3.0"/>
  <p:tag name="KSO_WM_UNIT_ID" val="_4*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xml><?xml version="1.0" encoding="utf-8"?>
<p:tagLst xmlns:p="http://schemas.openxmlformats.org/presentationml/2006/main">
  <p:tag name="KSO_WM_UNIT_TYPE" val="i"/>
  <p:tag name="KSO_WM_UNIT_INDEX" val="9"/>
  <p:tag name="KSO_WM_BEAUTIFY_FLAG" val="#wm#"/>
  <p:tag name="KSO_WM_TAG_VERSION" val="3.0"/>
  <p:tag name="KSO_WM_UNIT_ID" val="_4*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4"/>
</p:tagLst>
</file>

<file path=ppt/tags/tag39.xml><?xml version="1.0" encoding="utf-8"?>
<p:tagLst xmlns:p="http://schemas.openxmlformats.org/presentationml/2006/main">
  <p:tag name="KSO_WM_UNIT_TYPE" val="i"/>
  <p:tag name="KSO_WM_UNIT_INDEX" val="6"/>
  <p:tag name="KSO_WM_BEAUTIFY_FLAG" val="#wm#"/>
  <p:tag name="KSO_WM_TAG_VERSION" val="3.0"/>
  <p:tag name="KSO_WM_UNIT_ID" val="_4*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xml><?xml version="1.0" encoding="utf-8"?>
<p:tagLst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xml><?xml version="1.0" encoding="utf-8"?>
<p:tagLst xmlns:p="http://schemas.openxmlformats.org/presentationml/2006/main">
  <p:tag name="KSO_WM_UNIT_TYPE" val="i"/>
  <p:tag name="KSO_WM_UNIT_INDEX" val="8"/>
  <p:tag name="KSO_WM_BEAUTIFY_FLAG" val="#wm#"/>
  <p:tag name="KSO_WM_TAG_VERSION" val="3.0"/>
  <p:tag name="KSO_WM_UNIT_ID" val="_4*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xml><?xml version="1.0" encoding="utf-8"?>
<p:tagLst xmlns:p="http://schemas.openxmlformats.org/presentationml/2006/main">
  <p:tag name="KSO_WM_UNIT_TYPE" val="e"/>
  <p:tag name="KSO_WM_UNIT_INDEX" val="1"/>
  <p:tag name="KSO_WM_BEAUTIFY_FLAG" val="#wm#"/>
  <p:tag name="KSO_WM_TAG_VERSION" val="3.0"/>
  <p:tag name="KSO_WM_UNIT_PRESET_TEXT" val="节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4"/>
</p:tagLst>
</file>

<file path=ppt/tags/tag42.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30"/>
</p:tagLst>
</file>

<file path=ppt/tags/tag43.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5*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160"/>
</p:tagLst>
</file>

<file path=ppt/tags/tag44.xml><?xml version="1.0" encoding="utf-8"?>
<p:tagLst xmlns:p="http://schemas.openxmlformats.org/presentationml/2006/main">
  <p:tag name="KSO_WM_UNIT_TYPE" val="f"/>
  <p:tag name="KSO_WM_UNIT_SUBTYPE" val="a"/>
  <p:tag name="KSO_WM_UNIT_INDEX" val="2"/>
  <p:tag name="KSO_WM_BEAUTIFY_FLAG" val="#wm#"/>
  <p:tag name="KSO_WM_TAG_VERSION" val="3.0"/>
  <p:tag name="KSO_WM_UNIT_PRESET_TEXT" val="单击此处编辑母版文本样式&#10;第二级&#10;第三级&#10;第四级&#10;第五级"/>
  <p:tag name="KSO_WM_UNIT_ID" val="_5*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160"/>
</p:tagLst>
</file>

<file path=ppt/tags/tag45.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7.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8.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9"/>
</p:tagLst>
</file>

<file path=ppt/tags/tag49.xml><?xml version="1.0" encoding="utf-8"?>
<p:tagLst xmlns:p="http://schemas.openxmlformats.org/presentationml/2006/main">
  <p:tag name="KSO_WM_UNIT_TYPE" val="h_a"/>
  <p:tag name="KSO_WM_UNIT_INDEX" val="1_1"/>
  <p:tag name="KSO_WM_BEAUTIFY_FLAG" val="#wm#"/>
  <p:tag name="KSO_WM_TAG_VERSION" val="3.0"/>
  <p:tag name="KSO_WM_UNIT_PRESET_TEXT" val="单击此处编辑母版文本样式"/>
  <p:tag name="KSO_WM_UNIT_ID" val="_6*h_a*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 name="KSO_WM_UNIT_VALUE" val="20"/>
</p:tagLst>
</file>

<file path=ppt/tags/tag5.xml><?xml version="1.0" encoding="utf-8"?>
<p:tagLst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xml><?xml version="1.0" encoding="utf-8"?>
<p:tagLst xmlns:p="http://schemas.openxmlformats.org/presentationml/2006/main">
  <p:tag name="KSO_WM_UNIT_TYPE" val="h_f"/>
  <p:tag name="KSO_WM_UNIT_SUBTYPE" val="a"/>
  <p:tag name="KSO_WM_UNIT_INDEX" val="1_1"/>
  <p:tag name="KSO_WM_BEAUTIFY_FLAG" val="#wm#"/>
  <p:tag name="KSO_WM_TAG_VERSION" val="3.0"/>
  <p:tag name="KSO_WM_UNIT_PRESET_TEXT" val="单击此处编辑母版文本样式&#10;第二级&#10;第三级&#10;第四级&#10;第五级"/>
  <p:tag name="KSO_WM_UNIT_ID" val="_6*h_f*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VALUE" val="162"/>
</p:tagLst>
</file>

<file path=ppt/tags/tag51.xml><?xml version="1.0" encoding="utf-8"?>
<p:tagLst xmlns:p="http://schemas.openxmlformats.org/presentationml/2006/main">
  <p:tag name="KSO_WM_UNIT_TYPE" val="h_a"/>
  <p:tag name="KSO_WM_UNIT_INDEX" val="2_1"/>
  <p:tag name="KSO_WM_BEAUTIFY_FLAG" val="#wm#"/>
  <p:tag name="KSO_WM_TAG_VERSION" val="3.0"/>
  <p:tag name="KSO_WM_UNIT_PRESET_TEXT" val="单击此处编辑母版文本样式"/>
  <p:tag name="KSO_WM_UNIT_ID" val="_6*h_a*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 name="KSO_WM_UNIT_VALUE" val="20"/>
</p:tagLst>
</file>

<file path=ppt/tags/tag52.xml><?xml version="1.0" encoding="utf-8"?>
<p:tagLst xmlns:p="http://schemas.openxmlformats.org/presentationml/2006/main">
  <p:tag name="KSO_WM_UNIT_TYPE" val="h_f"/>
  <p:tag name="KSO_WM_UNIT_SUBTYPE" val="a"/>
  <p:tag name="KSO_WM_UNIT_INDEX" val="2_1"/>
  <p:tag name="KSO_WM_BEAUTIFY_FLAG" val="#wm#"/>
  <p:tag name="KSO_WM_TAG_VERSION" val="3.0"/>
  <p:tag name="KSO_WM_UNIT_PRESET_TEXT" val="单击此处编辑母版文本样式&#10;第二级&#10;第三级&#10;第四级&#10;第五级"/>
  <p:tag name="KSO_WM_UNIT_ID" val="_6*h_f*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VALUE" val="162"/>
</p:tagLst>
</file>

<file path=ppt/tags/tag53.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4.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9"/>
</p:tagLst>
</file>

<file path=ppt/tags/tag57.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8.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9.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xml><?xml version="1.0" encoding="utf-8"?>
<p:tagLst xmlns:p="http://schemas.openxmlformats.org/presentationml/2006/main">
  <p:tag name="KSO_WM_UNIT_TYPE" val="i"/>
  <p:tag name="KSO_WM_UNIT_INDEX" val="5"/>
  <p:tag name="KSO_WM_BEAUTIFY_FLAG" val="#wm#"/>
  <p:tag name="KSO_WM_TAG_VERSION" val="3.0"/>
  <p:tag name="KSO_WM_UNIT_ID" val="_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1.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3.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408"/>
</p:tagLst>
</file>

<file path=ppt/tags/tag64.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9"/>
</p:tagLst>
</file>

<file path=ppt/tags/tag68.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0*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41"/>
</p:tagLst>
</file>

<file path=ppt/tags/tag69.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4"/>
</p:tagLst>
</file>

<file path=ppt/tags/tag70.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xml><?xml version="1.0" encoding="utf-8"?>
<p:tagLst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xml><?xml version="1.0" encoding="utf-8"?>
<p:tagLst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xml><?xml version="1.0" encoding="utf-8"?>
<p:tagLst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xml><?xml version="1.0" encoding="utf-8"?>
<p:tagLst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6.xml><?xml version="1.0" encoding="utf-8"?>
<p:tagLst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7.xml><?xml version="1.0" encoding="utf-8"?>
<p:tagLst xmlns:p="http://schemas.openxmlformats.org/presentationml/2006/main">
  <p:tag name="KSO_WM_UNIT_TYPE" val="i"/>
  <p:tag name="KSO_WM_UNIT_INDEX" val="5"/>
  <p:tag name="KSO_WM_BEAUTIFY_FLAG" val="#wm#"/>
  <p:tag name="KSO_WM_TAG_VERSION" val="3.0"/>
  <p:tag name="KSO_WM_UNIT_ID" val="_1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8.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4"/>
</p:tagLst>
</file>

<file path=ppt/tags/tag79.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38"/>
</p:tagLst>
</file>

<file path=ppt/tags/tag80.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1.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2.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13"/>
</p:tagLst>
</file>

<file path=ppt/tags/tag83.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4.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5.xml><?xml version="1.0" encoding="utf-8"?>
<p:tagLst xmlns:p="http://schemas.openxmlformats.org/presentationml/2006/main">
  <p:tag name="KSO_WM_UNIT_TYPE" val="i"/>
  <p:tag name="KSO_WM_UNIT_INDEX" val="3"/>
  <p:tag name="KSO_WM_BEAUTIFY_FLAG" val="#wm#"/>
  <p:tag name="KSO_WM_TAG_VERSION" val="3.0"/>
  <p:tag name="KSO_WM_UNIT_ID" val="_0*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6.xml><?xml version="1.0" encoding="utf-8"?>
<p:tagLst xmlns:p="http://schemas.openxmlformats.org/presentationml/2006/main">
  <p:tag name="KSO_WM_UNIT_TYPE" val="i"/>
  <p:tag name="KSO_WM_UNIT_INDEX" val="4"/>
  <p:tag name="KSO_WM_BEAUTIFY_FLAG" val="#wm#"/>
  <p:tag name="KSO_WM_TAG_VERSION" val="3.0"/>
  <p:tag name="KSO_WM_UNIT_ID" val="_0*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7.xml><?xml version="1.0" encoding="utf-8"?>
<p:tagLst xmlns:p="http://schemas.openxmlformats.org/presentationml/2006/main">
  <p:tag name="KSO_WM_UNIT_TYPE" val="i"/>
  <p:tag name="KSO_WM_UNIT_INDEX" val="5"/>
  <p:tag name="KSO_WM_BEAUTIFY_FLAG" val="#wm#"/>
  <p:tag name="KSO_WM_TAG_VERSION" val="3.0"/>
  <p:tag name="KSO_WM_UNIT_ID" val="_0*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8.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30"/>
  <p:tag name="KSO_WM_TEMPLATE_CATEGORY" val="custom"/>
  <p:tag name="KSO_WM_TEMPLATE_INDEX" val="20235992"/>
</p:tagLst>
</file>

<file path=ppt/tags/tag89.xml><?xml version="1.0" encoding="utf-8"?>
<p:tagLst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350"/>
  <p:tag name="KSO_WM_TEMPLATE_CATEGORY" val="custom"/>
  <p:tag name="KSO_WM_TEMPLATE_INDEX" val="20235992"/>
</p:tagLst>
</file>

<file path=ppt/tags/tag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0.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1.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2.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3.xml><?xml version="1.0" encoding="utf-8"?>
<p:tagLst xmlns:p="http://schemas.openxmlformats.org/presentationml/2006/main">
  <p:tag name="KSO_WM_TEMPLATE_THUMBS_INDEX" val="1、9"/>
  <p:tag name="KSO_WM_TEMPLATE_SUBCATEGORY" val="29"/>
  <p:tag name="KSO_WM_TEMPLATE_COLOR_TYPE" val="0"/>
  <p:tag name="KSO_WM_TAG_VERSION" val="3.0"/>
  <p:tag name="KSO_WM_BEAUTIFY_FLAG" val="#wm#"/>
  <p:tag name="KSO_WM_TEMPLATE_INDEX" val="20235992"/>
  <p:tag name="KSO_WM_TEMPLATE_CATEGORY" val="custom"/>
  <p:tag name="KSO_WM_TEMPLATE_MASTER_TYPE" val="0"/>
</p:tagLst>
</file>

<file path=ppt/tags/tag94.xml><?xml version="1.0" encoding="utf-8"?>
<p:tagLst xmlns:p="http://schemas.openxmlformats.org/presentationml/2006/main">
  <p:tag name="KSO_WM_UNIT_INDEX" val="5"/>
  <p:tag name="KSO_WM_UNIT_TYPE" val="f"/>
  <p:tag name="KSO_WM_UNIT_SUBTYPE" val="d"/>
  <p:tag name="KSO_WM_BEAUTIFY_FLAG" val="#wm#"/>
</p:tagLst>
</file>

<file path=ppt/tags/tag95.xml><?xml version="1.0" encoding="utf-8"?>
<p:tagLst xmlns:p="http://schemas.openxmlformats.org/presentationml/2006/main">
  <p:tag name="KSO_WM_UNIT_TYPE" val="a"/>
  <p:tag name="KSO_WM_UNIT_INDEX" val="1"/>
  <p:tag name="KSO_WM_BEAUTIFY_FLAG" val="#wm#"/>
  <p:tag name="KSO_WM_TAG_VERSION" val="3.0"/>
  <p:tag name="KSO_WM_UNIT_ID" val="custom20235992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92"/>
  <p:tag name="KSO_WM_TEMPLATE_CATEGORY" val="custom"/>
  <p:tag name="KSO_WM_UNIT_ISCONTENTSTITLE" val="0"/>
  <p:tag name="KSO_WM_UNIT_VALUE" val="14"/>
  <p:tag name="KSO_WM_UNIT_PRESET_TEXT" val="单击此处&#10;添加文档标题"/>
  <p:tag name="KSO_WM_UNIT_TEXT_TYPE" val="1"/>
</p:tagLst>
</file>

<file path=ppt/tags/tag96.xml><?xml version="1.0" encoding="utf-8"?>
<p:tagLst xmlns:p="http://schemas.openxmlformats.org/presentationml/2006/main">
  <p:tag name="KSO_WM_UNIT_TYPE" val="b"/>
  <p:tag name="KSO_WM_UNIT_INDEX" val="1"/>
  <p:tag name="KSO_WM_BEAUTIFY_FLAG" val="#wm#"/>
  <p:tag name="KSO_WM_TAG_VERSION" val="3.0"/>
  <p:tag name="KSO_WM_UNIT_ID" val="custom20235992_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92"/>
  <p:tag name="KSO_WM_TEMPLATE_CATEGORY" val="custom"/>
  <p:tag name="KSO_WM_UNIT_ISCONTENTSTITLE" val="0"/>
  <p:tag name="KSO_WM_UNIT_VALUE" val="38"/>
  <p:tag name="KSO_WM_UNIT_PRESET_TEXT" val="单击此处添加副标题"/>
  <p:tag name="KSO_WM_UNIT_TEXT_TYPE" val="1"/>
</p:tagLst>
</file>

<file path=ppt/tags/tag97.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20235992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92"/>
  <p:tag name="KSO_WM_TEMPLATE_CATEGORY" val="custom"/>
  <p:tag name="KSO_WM_UNIT_VALUE" val="13"/>
</p:tagLst>
</file>

<file path=ppt/tags/tag98.xml><?xml version="1.0" encoding="utf-8"?>
<p:tagLst xmlns:p="http://schemas.openxmlformats.org/presentationml/2006/main">
  <p:tag name="KSO_WM_TEMPLATE_THUMBS_INDEX" val="1、9"/>
  <p:tag name="KSO_WM_SLIDE_TYPE" val="title"/>
  <p:tag name="KSO_WM_TEMPLATE_SUBCATEGORY" val="29"/>
  <p:tag name="KSO_WM_TEMPLATE_COLOR_TYPE" val="0"/>
  <p:tag name="KSO_WM_TAG_VERSION" val="3.0"/>
  <p:tag name="KSO_WM_SLIDE_SUBTYPE" val="pureTxt"/>
  <p:tag name="KSO_WM_SLIDE_ITEM_CNT" val="0"/>
  <p:tag name="KSO_WM_BEAUTIFY_FLAG" val="#wm#"/>
  <p:tag name="KSO_WM_TEMPLATE_INDEX" val="20235992"/>
  <p:tag name="KSO_WM_TEMPLATE_CATEGORY" val="custom"/>
  <p:tag name="KSO_WM_SLIDE_INDEX" val="1"/>
  <p:tag name="KSO_WM_SLIDE_ID" val="custom20235992_1"/>
  <p:tag name="KSO_WM_TEMPLATE_MASTER_TYPE" val="0"/>
  <p:tag name="KSO_WM_SLIDE_LAYOUT" val="a_b_f"/>
  <p:tag name="KSO_WM_SLIDE_LAYOUT_CNT" val="1_1_2"/>
  <p:tag name="KSO_WM_SLIDE_THEME_ID" val="3329506"/>
  <p:tag name="KSO_WM_SLIDE_THEME_NAME" val="褐色3D教育教学中国风主题"/>
</p:tagLst>
</file>

<file path=ppt/tags/tag99.xml><?xml version="1.0" encoding="utf-8"?>
<p:tagLst xmlns:p="http://schemas.openxmlformats.org/presentationml/2006/main">
  <p:tag name="KSO_WM_UNIT_TABLE_BEAUTIFY" val="smartTable{81341397-58d6-4028-9004-5edc21424a2d}"/>
  <p:tag name="TABLE_ENDDRAG_ORIGIN_RECT" val="669*274"/>
  <p:tag name="TABLE_ENDDRAG_RECT" val="33*201*669*274"/>
  <p:tag name="KSO_WM_UNIT_INDEX" val="2"/>
  <p:tag name="KSO_WM_UNIT_TYPE" val="β"/>
  <p:tag name="KSO_WM_BEAUTIFY_FLAG" val="#wm#"/>
</p:tagLst>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5_凸显">
  <a:themeElements>
    <a:clrScheme name="5_凸显 1">
      <a:dk1>
        <a:srgbClr val="000000"/>
      </a:dk1>
      <a:lt1>
        <a:srgbClr val="FFFFFF"/>
      </a:lt1>
      <a:dk2>
        <a:srgbClr val="575F6D"/>
      </a:dk2>
      <a:lt2>
        <a:srgbClr val="FFF39D"/>
      </a:lt2>
      <a:accent1>
        <a:srgbClr val="FE8637"/>
      </a:accent1>
      <a:accent2>
        <a:srgbClr val="7598D9"/>
      </a:accent2>
      <a:accent3>
        <a:srgbClr val="FFFFFF"/>
      </a:accent3>
      <a:accent4>
        <a:srgbClr val="000000"/>
      </a:accent4>
      <a:accent5>
        <a:srgbClr val="FEC3AE"/>
      </a:accent5>
      <a:accent6>
        <a:srgbClr val="6989C4"/>
      </a:accent6>
      <a:hlink>
        <a:srgbClr val="D2611C"/>
      </a:hlink>
      <a:folHlink>
        <a:srgbClr val="3B435B"/>
      </a:folHlink>
    </a:clrScheme>
    <a:fontScheme name="5_凸显">
      <a:majorFont>
        <a:latin typeface="Century Schoolbook"/>
        <a:ea typeface="华文楷体"/>
        <a:cs typeface=""/>
      </a:majorFont>
      <a:minorFont>
        <a:latin typeface="Century Schoolbook"/>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5_凸显 1">
        <a:dk1>
          <a:srgbClr val="000000"/>
        </a:dk1>
        <a:lt1>
          <a:srgbClr val="FFFFFF"/>
        </a:lt1>
        <a:dk2>
          <a:srgbClr val="575F6D"/>
        </a:dk2>
        <a:lt2>
          <a:srgbClr val="FFF39D"/>
        </a:lt2>
        <a:accent1>
          <a:srgbClr val="FE8637"/>
        </a:accent1>
        <a:accent2>
          <a:srgbClr val="7598D9"/>
        </a:accent2>
        <a:accent3>
          <a:srgbClr val="FFFFFF"/>
        </a:accent3>
        <a:accent4>
          <a:srgbClr val="000000"/>
        </a:accent4>
        <a:accent5>
          <a:srgbClr val="FEC3AE"/>
        </a:accent5>
        <a:accent6>
          <a:srgbClr val="6989C4"/>
        </a:accent6>
        <a:hlink>
          <a:srgbClr val="D2611C"/>
        </a:hlink>
        <a:folHlink>
          <a:srgbClr val="3B435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凸显">
  <a:themeElements>
    <a:clrScheme name="凸显">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7_凸显">
      <a:majorFont>
        <a:latin typeface=""/>
        <a:ea typeface=""/>
        <a:cs typeface=""/>
      </a:majorFont>
      <a:minorFont>
        <a:latin typeface=""/>
        <a:ea typeface=""/>
        <a:cs typeface=""/>
      </a:minorFont>
    </a:fontScheme>
    <a:fmtScheme name="凸显">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自定义 165">
      <a:dk1>
        <a:srgbClr val="333333"/>
      </a:dk1>
      <a:lt1>
        <a:srgbClr val="FFFFFF"/>
      </a:lt1>
      <a:dk2>
        <a:srgbClr val="513922"/>
      </a:dk2>
      <a:lt2>
        <a:srgbClr val="EBE7E4"/>
      </a:lt2>
      <a:accent1>
        <a:srgbClr val="C09372"/>
      </a:accent1>
      <a:accent2>
        <a:srgbClr val="EAC58A"/>
      </a:accent2>
      <a:accent3>
        <a:srgbClr val="DCBA3C"/>
      </a:accent3>
      <a:accent4>
        <a:srgbClr val="ED8979"/>
      </a:accent4>
      <a:accent5>
        <a:srgbClr val="656A8C"/>
      </a:accent5>
      <a:accent6>
        <a:srgbClr val="CFAC8D"/>
      </a:accent6>
      <a:hlink>
        <a:srgbClr val="0026E5"/>
      </a:hlink>
      <a:folHlink>
        <a:srgbClr val="7E1FAD"/>
      </a:folHlink>
    </a:clrScheme>
    <a:fontScheme name="03 中国风主题模板字体预设标准">
      <a:majorFont>
        <a:latin typeface="汉仪书宋二简"/>
        <a:ea typeface="汉仪润圆-65简"/>
        <a:cs typeface=""/>
      </a:majorFont>
      <a:minorFont>
        <a:latin typeface="汉仪书宋二简"/>
        <a:ea typeface="汉仪书宋二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rtlCol="0">
        <a:normAutofit/>
      </a:bodyPr>
      <a:lstStyle>
        <a:defPPr algn="l">
          <a:lnSpc>
            <a:spcPct val="140000"/>
          </a:lnSpc>
          <a:defRPr sz="2400" kern="100" dirty="0">
            <a:effectLst/>
            <a:latin typeface="+mn-ea"/>
            <a:cs typeface="江城圆体 400W" panose="020B05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Oriel</Template>
  <TotalTime>0</TotalTime>
  <Words>9804</Words>
  <Application>WPS 演示</Application>
  <PresentationFormat>全屏显示(4:3)</PresentationFormat>
  <Paragraphs>695</Paragraphs>
  <Slides>69</Slides>
  <Notes>1</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69</vt:i4>
      </vt:variant>
    </vt:vector>
  </HeadingPairs>
  <TitlesOfParts>
    <vt:vector size="89" baseType="lpstr">
      <vt:lpstr>Arial</vt:lpstr>
      <vt:lpstr>宋体</vt:lpstr>
      <vt:lpstr>Wingdings</vt:lpstr>
      <vt:lpstr>Century Schoolbook</vt:lpstr>
      <vt:lpstr>华文楷体</vt:lpstr>
      <vt:lpstr>Wingdings 2</vt:lpstr>
      <vt:lpstr>Wingdings</vt:lpstr>
      <vt:lpstr>江城圆体 400W</vt:lpstr>
      <vt:lpstr>Calibri</vt:lpstr>
      <vt:lpstr>Symbol</vt:lpstr>
      <vt:lpstr>汉仪书宋二简</vt:lpstr>
      <vt:lpstr>汉仪润圆-65简</vt:lpstr>
      <vt:lpstr>微软雅黑</vt:lpstr>
      <vt:lpstr>Arial Unicode MS</vt:lpstr>
      <vt:lpstr>Symbol</vt:lpstr>
      <vt:lpstr>楷体</vt:lpstr>
      <vt:lpstr>Times New Roman</vt:lpstr>
      <vt:lpstr>5_凸显</vt:lpstr>
      <vt:lpstr>7_凸显</vt:lpstr>
      <vt:lpstr>Office 主题​​</vt:lpstr>
      <vt:lpstr>第三讲 质性研究基础</vt:lpstr>
      <vt:lpstr>回顾：社会科学研究的主要类型</vt:lpstr>
      <vt:lpstr>质性研究的定义：我如何看待这个世界？</vt:lpstr>
      <vt:lpstr>一、什么是质性研究？</vt:lpstr>
      <vt:lpstr>质的研究的特点</vt:lpstr>
      <vt:lpstr>提问：这是一个好的质性研究问题吗？</vt:lpstr>
      <vt:lpstr>质的研究适合于教育研究</vt:lpstr>
      <vt:lpstr>二、质性研究的类型</vt:lpstr>
      <vt:lpstr>1.扎根理论</vt:lpstr>
      <vt:lpstr>PowerPoint 演示文稿</vt:lpstr>
      <vt:lpstr>PowerPoint 演示文稿</vt:lpstr>
      <vt:lpstr>PowerPoint 演示文稿</vt:lpstr>
      <vt:lpstr>PowerPoint 演示文稿</vt:lpstr>
      <vt:lpstr>PowerPoint 演示文稿</vt:lpstr>
      <vt:lpstr>案例论文剖析：</vt:lpstr>
      <vt:lpstr>2.人种志/民族志研究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民族志的写作风格</vt:lpstr>
      <vt:lpstr>自我民族志</vt:lpstr>
      <vt:lpstr>案例论文剖析：</vt:lpstr>
      <vt:lpstr>3.叙事研究</vt:lpstr>
      <vt:lpstr>3.叙事研究</vt:lpstr>
      <vt:lpstr>3.叙事研究</vt:lpstr>
      <vt:lpstr>3.叙事研究</vt:lpstr>
      <vt:lpstr>4.传记研究</vt:lpstr>
      <vt:lpstr>传记研究</vt:lpstr>
      <vt:lpstr>案例论文剖析：</vt:lpstr>
      <vt:lpstr>三、质性研究的基本步骤</vt:lpstr>
      <vt:lpstr>PowerPoint 演示文稿</vt:lpstr>
      <vt:lpstr>四、质的研究重要环节的实施</vt:lpstr>
      <vt:lpstr>四、质的研究重要环节的实施</vt:lpstr>
      <vt:lpstr>四、质的研究重要环节的实施</vt:lpstr>
      <vt:lpstr>四、质的研究重要环节的实施</vt:lpstr>
      <vt:lpstr>四、质的研究重要环节的实施</vt:lpstr>
      <vt:lpstr>四、质的研究重要环节的实施</vt:lpstr>
      <vt:lpstr>四、质的研究重要环节的实施</vt:lpstr>
      <vt:lpstr>四、质的研究重要环节的实施</vt:lpstr>
      <vt:lpstr>四、质的研究重要环节的实施</vt:lpstr>
      <vt:lpstr>四、质的研究重要环节的实施</vt:lpstr>
      <vt:lpstr>四、质的研究重要环节的实施</vt:lpstr>
      <vt:lpstr>四、质的研究重要环节的实施</vt:lpstr>
      <vt:lpstr>四、质的研究重要环节的实施</vt:lpstr>
      <vt:lpstr>四、质的研究重要环节的实施</vt:lpstr>
      <vt:lpstr>四、质的研究重要环节的实施</vt:lpstr>
      <vt:lpstr>四、质的研究重要环节的实施</vt:lpstr>
      <vt:lpstr>四、质的研究重要环节的实施</vt:lpstr>
      <vt:lpstr>四、质的研究重要环节的实施</vt:lpstr>
      <vt:lpstr>四、质的研究重要环节的实施</vt:lpstr>
      <vt:lpstr>四、质的研究重要环节的实施</vt:lpstr>
      <vt:lpstr>四、质的研究重要环节的实施</vt:lpstr>
      <vt:lpstr>四、质的研究重要环节的实施</vt:lpstr>
      <vt:lpstr>四、质的研究重要环节的实施</vt:lpstr>
      <vt:lpstr>五、质性研究相关问题</vt:lpstr>
      <vt:lpstr>五、质的研究相关问题</vt:lpstr>
      <vt:lpstr>五、质的研究相关问题</vt:lpstr>
      <vt:lpstr>五、质的研究相关问题</vt:lpstr>
      <vt:lpstr>五、质的研究相关问题</vt:lpstr>
      <vt:lpstr>六、质的研究相关问题</vt:lpstr>
      <vt:lpstr>六、质的研究相关问题</vt:lpstr>
      <vt:lpstr>六、质的研究相关问题</vt:lpstr>
      <vt:lpstr>六、质性研究的评价</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第一讲    教育研究概述</dc:title>
  <dc:creator>hp</dc:creator>
  <cp:lastModifiedBy>李威</cp:lastModifiedBy>
  <cp:revision>211</cp:revision>
  <dcterms:created xsi:type="dcterms:W3CDTF">2012-09-13T01:15:00Z</dcterms:created>
  <dcterms:modified xsi:type="dcterms:W3CDTF">2025-03-24T05:54:26Z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30DA0D14F4BA49D8B3BF6CE9443BDF63</vt:lpwstr>
  </property>
  <property fmtid="{D5CDD505-2E9C-101B-9397-08002B2CF9AE}" pid="3" name="KSOProductBuildVer">
    <vt:lpwstr>2052-12.1.0.20305</vt:lpwstr>
  </property>
</Properties>
</file>